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76" r:id="rId4"/>
    <p:sldId id="278" r:id="rId5"/>
    <p:sldId id="272" r:id="rId6"/>
    <p:sldId id="267" r:id="rId7"/>
    <p:sldId id="269" r:id="rId8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84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46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19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9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7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98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50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26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57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72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E8EF-BC5B-456F-881C-8A6DB099BEC9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67B8-F88A-40EC-A234-1E66AF628A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7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69" y="805447"/>
            <a:ext cx="7839391" cy="526284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306286" y="163129"/>
            <a:ext cx="6887688" cy="136878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hu-HU" sz="4000" dirty="0" smtClean="0">
                <a:latin typeface="Bernard MT Condensed" panose="02050806060905020404" pitchFamily="18" charset="0"/>
              </a:rPr>
              <a:t>A kezdettől, a kezdetről</a:t>
            </a:r>
            <a:endParaRPr lang="hu-HU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96664" y="6063541"/>
            <a:ext cx="3313498" cy="571347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hu-HU" sz="2800" dirty="0" smtClean="0">
                <a:latin typeface="Bernard MT Condensed" panose="02050806060905020404" pitchFamily="18" charset="0"/>
              </a:rPr>
              <a:t>Gregus Ferencné</a:t>
            </a:r>
            <a:endParaRPr lang="hu-HU" sz="28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Németh József műterméb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Új kép (13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2364"/>
          <a:stretch/>
        </p:blipFill>
        <p:spPr>
          <a:xfrm>
            <a:off x="-27638" y="-56709"/>
            <a:ext cx="9171638" cy="6914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0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5 Art.Pagony 20 év\BEMUTATÓK\Gregus gyűjtés\DSCF6696csopfot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jpgPOWjoaZr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8"/>
            <a:ext cx="9144000" cy="614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21028_11004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"/>
          <a:stretch/>
        </p:blipFill>
        <p:spPr>
          <a:xfrm>
            <a:off x="0" y="548680"/>
            <a:ext cx="9252520" cy="567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719_110407csopkép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2"/>
          <a:stretch/>
        </p:blipFill>
        <p:spPr>
          <a:xfrm rot="10800000">
            <a:off x="-612576" y="-7070"/>
            <a:ext cx="1021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5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Diavetítés a képernyőre (4:3 oldalarány)</PresentationFormat>
  <Paragraphs>2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Gregusné</dc:title>
  <dc:creator>Judit</dc:creator>
  <cp:lastModifiedBy>Judit</cp:lastModifiedBy>
  <cp:revision>7</cp:revision>
  <dcterms:created xsi:type="dcterms:W3CDTF">2025-10-16T17:22:35Z</dcterms:created>
  <dcterms:modified xsi:type="dcterms:W3CDTF">2025-11-06T07:38:03Z</dcterms:modified>
</cp:coreProperties>
</file>