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73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2596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4842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126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3007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494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1558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3181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054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470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043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455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8970B-60E2-4A8D-8BBF-BFCC22E84715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566EF-983E-47CD-A2B2-9A6DD26B228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548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30041"/>
            <a:ext cx="9144000" cy="3927959"/>
          </a:xfrm>
          <a:prstGeom prst="rect">
            <a:avLst/>
          </a:prstGeom>
        </p:spPr>
      </p:pic>
      <p:sp>
        <p:nvSpPr>
          <p:cNvPr id="4" name="Téglalap 3"/>
          <p:cNvSpPr/>
          <p:nvPr/>
        </p:nvSpPr>
        <p:spPr>
          <a:xfrm>
            <a:off x="1730223" y="260648"/>
            <a:ext cx="4572000" cy="252376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Lenkei Edit:</a:t>
            </a:r>
          </a:p>
          <a:p>
            <a:endParaRPr lang="hu-HU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Friedrich Schiller</a:t>
            </a:r>
            <a:endParaRPr lang="hu-H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800" b="1" dirty="0">
                <a:latin typeface="Arial" panose="020B0604020202020204" pitchFamily="34" charset="0"/>
                <a:cs typeface="Arial" panose="020B0604020202020204" pitchFamily="34" charset="0"/>
              </a:rPr>
              <a:t>Remény </a:t>
            </a:r>
            <a:endParaRPr lang="hu-HU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800" b="1" dirty="0">
                <a:latin typeface="Arial" panose="020B0604020202020204" pitchFamily="34" charset="0"/>
                <a:cs typeface="Arial" panose="020B0604020202020204" pitchFamily="34" charset="0"/>
              </a:rPr>
              <a:t>Dsida </a:t>
            </a:r>
            <a:r>
              <a:rPr lang="hu-H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Jenő fordításában</a:t>
            </a:r>
            <a:endParaRPr lang="hu-H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9740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30041"/>
            <a:ext cx="9144000" cy="3927959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1979712" y="980728"/>
            <a:ext cx="25202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Zárszó:</a:t>
            </a:r>
          </a:p>
          <a:p>
            <a:r>
              <a:rPr lang="hu-H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Szilágyi Klára</a:t>
            </a:r>
            <a:endParaRPr lang="hu-H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30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Diavetítés a képernyőre (4:3 oldalarány)</PresentationFormat>
  <Paragraphs>7</Paragraphs>
  <Slides>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3" baseType="lpstr">
      <vt:lpstr>Office-téma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Judit</dc:creator>
  <cp:lastModifiedBy>Judit</cp:lastModifiedBy>
  <cp:revision>3</cp:revision>
  <dcterms:created xsi:type="dcterms:W3CDTF">2025-11-04T10:21:16Z</dcterms:created>
  <dcterms:modified xsi:type="dcterms:W3CDTF">2025-11-04T11:11:36Z</dcterms:modified>
</cp:coreProperties>
</file>