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9" r:id="rId4"/>
    <p:sldId id="261" r:id="rId5"/>
    <p:sldId id="262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9" r:id="rId17"/>
    <p:sldId id="281" r:id="rId18"/>
    <p:sldId id="282" r:id="rId19"/>
    <p:sldId id="283" r:id="rId20"/>
    <p:sldId id="284" r:id="rId21"/>
    <p:sldId id="286" r:id="rId22"/>
    <p:sldId id="288" r:id="rId23"/>
    <p:sldId id="289" r:id="rId24"/>
    <p:sldId id="291" r:id="rId25"/>
    <p:sldId id="293" r:id="rId26"/>
    <p:sldId id="294" r:id="rId27"/>
    <p:sldId id="295" r:id="rId28"/>
    <p:sldId id="297" r:id="rId29"/>
    <p:sldId id="300" r:id="rId30"/>
    <p:sldId id="303" r:id="rId31"/>
    <p:sldId id="314" r:id="rId32"/>
    <p:sldId id="318" r:id="rId33"/>
    <p:sldId id="320" r:id="rId34"/>
    <p:sldId id="321" r:id="rId35"/>
    <p:sldId id="323" r:id="rId36"/>
    <p:sldId id="325" r:id="rId37"/>
    <p:sldId id="329" r:id="rId38"/>
    <p:sldId id="332" r:id="rId39"/>
    <p:sldId id="334" r:id="rId40"/>
    <p:sldId id="335" r:id="rId41"/>
    <p:sldId id="336" r:id="rId42"/>
    <p:sldId id="337" r:id="rId43"/>
    <p:sldId id="340" r:id="rId44"/>
    <p:sldId id="341" r:id="rId45"/>
    <p:sldId id="344" r:id="rId46"/>
    <p:sldId id="346" r:id="rId47"/>
    <p:sldId id="350" r:id="rId48"/>
    <p:sldId id="351" r:id="rId49"/>
    <p:sldId id="352" r:id="rId50"/>
    <p:sldId id="308" r:id="rId51"/>
    <p:sldId id="353" r:id="rId52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8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24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5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51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7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55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70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939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0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4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692-04CA-4350-8B72-3BE3E43796BE}" type="datetimeFigureOut">
              <a:rPr lang="hu-HU" smtClean="0"/>
              <a:t>2026. 02. 07.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893C-C742-4B77-8CD4-6D9F5A3A6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64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8788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MNG</a:t>
            </a:r>
            <a:br>
              <a:rPr lang="hu-HU" dirty="0" smtClean="0"/>
            </a:br>
            <a:r>
              <a:rPr lang="hu-HU" dirty="0" smtClean="0"/>
              <a:t>Budapest</a:t>
            </a:r>
            <a:br>
              <a:rPr lang="hu-HU" dirty="0" smtClean="0"/>
            </a:br>
            <a:r>
              <a:rPr lang="hu-HU" dirty="0" smtClean="0"/>
              <a:t>2026. február 5.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50" y="2348880"/>
            <a:ext cx="9172532" cy="46085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198884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szaju2026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3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90232" y="-320141"/>
            <a:ext cx="5786839" cy="733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2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32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1111" y="-458497"/>
            <a:ext cx="6893258" cy="781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93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35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16970" y="-584721"/>
            <a:ext cx="5876877" cy="799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57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4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4437" y="579253"/>
            <a:ext cx="6857999" cy="569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5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3"/>
            <a:ext cx="6864086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5528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8088" y="224426"/>
            <a:ext cx="3734453" cy="403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2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63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7752" y="1154246"/>
            <a:ext cx="6897590" cy="458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5639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30235" y="-132591"/>
            <a:ext cx="935465" cy="3995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23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2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77807" y="10739"/>
            <a:ext cx="5660396" cy="684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15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21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2466" y="-399278"/>
            <a:ext cx="6862396" cy="765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66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5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8200" y="-489968"/>
            <a:ext cx="6059610" cy="7704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20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55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1411" y="313283"/>
            <a:ext cx="6892224" cy="626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73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85" y="548680"/>
            <a:ext cx="7000903" cy="54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81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9501" y="394187"/>
            <a:ext cx="6858000" cy="606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0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8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3"/>
            <a:ext cx="6864086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083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2487" y="-67782"/>
            <a:ext cx="2330964" cy="399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290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093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74869" y="988871"/>
            <a:ext cx="6858002" cy="48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0928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4544" y="-381849"/>
            <a:ext cx="2114649" cy="426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0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102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748947" y="748947"/>
            <a:ext cx="5684630" cy="418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1037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36214" y="1431251"/>
            <a:ext cx="5875112" cy="497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10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12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92495" y="865532"/>
            <a:ext cx="6924261" cy="519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1257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03906" y="-1271252"/>
            <a:ext cx="750215" cy="395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06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47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5239" y="-173766"/>
            <a:ext cx="6885385" cy="7178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80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475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5345" y="1046378"/>
            <a:ext cx="6866838" cy="4774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380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481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89780" y="674108"/>
            <a:ext cx="6928327" cy="558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485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8156" y="816589"/>
            <a:ext cx="2997066" cy="361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89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504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74303" y="533401"/>
            <a:ext cx="68580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15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53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5754" y="-353918"/>
            <a:ext cx="6817064" cy="751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5326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5828" y="5311443"/>
            <a:ext cx="984049" cy="2115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6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1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5910" y="195811"/>
            <a:ext cx="6858001" cy="646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412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1488" y="-188679"/>
            <a:ext cx="1486890" cy="267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3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2574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68318" y="231473"/>
            <a:ext cx="6907155" cy="644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25724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0539" y="4649871"/>
            <a:ext cx="1526745" cy="2987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49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1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9447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798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22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3743" y="354083"/>
            <a:ext cx="6864337" cy="615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1207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9949" y="-12344"/>
            <a:ext cx="1345249" cy="2945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0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5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2897" y="-213104"/>
            <a:ext cx="6858000" cy="728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1455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8861" y="-568860"/>
            <a:ext cx="841994" cy="197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646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5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7449" y="-101833"/>
            <a:ext cx="6878319" cy="708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88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8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7925" y="858010"/>
            <a:ext cx="6864085" cy="514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1752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4645" y="-611959"/>
            <a:ext cx="1568823" cy="4034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044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83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08089" y="1122092"/>
            <a:ext cx="6858001" cy="461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182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8706" y="17519"/>
            <a:ext cx="1440160" cy="250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653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19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02918" y="588964"/>
            <a:ext cx="6851192" cy="567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1930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1440" y="-623288"/>
            <a:ext cx="1544498" cy="331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04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33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9772" y="563774"/>
            <a:ext cx="6863319" cy="572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232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6637" y="-200454"/>
            <a:ext cx="1775013" cy="2985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501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34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86376" y="-166096"/>
            <a:ext cx="6094775" cy="694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6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2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3379" y="197378"/>
            <a:ext cx="6858000" cy="646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415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1587" y="-420379"/>
            <a:ext cx="1232647" cy="273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168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35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02233" y="716234"/>
            <a:ext cx="6919446" cy="536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20260205_132344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09"/>
          <a:stretch/>
        </p:blipFill>
        <p:spPr>
          <a:xfrm rot="5400000">
            <a:off x="1139090" y="-894957"/>
            <a:ext cx="1406822" cy="3718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7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44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86780" y="1433900"/>
            <a:ext cx="1452284" cy="2994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7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4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1015" y="-561463"/>
            <a:ext cx="6905458" cy="8028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07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5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34263" y="-769560"/>
            <a:ext cx="6112507" cy="918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2527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5599" y="-501334"/>
            <a:ext cx="841615" cy="184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52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60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19718" y="394447"/>
            <a:ext cx="2017058" cy="5549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07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61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79858" y="-606141"/>
            <a:ext cx="6899899" cy="802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007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273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4086350" y="515661"/>
            <a:ext cx="5594015" cy="45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2742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8391" y="1979884"/>
            <a:ext cx="5580112" cy="418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20260205_132731"/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8094" y="-752142"/>
            <a:ext cx="1287142" cy="27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20260205_132731"/>
          <p:cNvPicPr>
            <a:picLocks noGrp="1" noChangeAspect="1"/>
          </p:cNvPicPr>
          <p:nvPr isPhoto="1"/>
        </p:nvPicPr>
        <p:blipFill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22582" y="4295320"/>
            <a:ext cx="1521549" cy="360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285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41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31187" y="867127"/>
            <a:ext cx="6912768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34038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53" t="26667" r="39118" b="9935"/>
          <a:stretch/>
        </p:blipFill>
        <p:spPr>
          <a:xfrm rot="5400000">
            <a:off x="1009117" y="146092"/>
            <a:ext cx="1977048" cy="399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473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413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6365" y="624034"/>
            <a:ext cx="5517232" cy="522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896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414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4574" y="560746"/>
            <a:ext cx="6018830" cy="597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65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3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8049" y="-405936"/>
            <a:ext cx="6088807" cy="762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489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301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64201" y="231934"/>
            <a:ext cx="6134884" cy="6367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718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41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5996" y="725996"/>
            <a:ext cx="5807968" cy="43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41038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54693" y="1258402"/>
            <a:ext cx="6410264" cy="4807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20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33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61028" y="67868"/>
            <a:ext cx="6893573" cy="6752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0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6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60580" y="-125421"/>
            <a:ext cx="6858000" cy="710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4559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1255" y="4894000"/>
            <a:ext cx="1340768" cy="258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16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49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32805" y="746807"/>
            <a:ext cx="6858002" cy="536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4925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9480" y="270564"/>
            <a:ext cx="3520840" cy="4077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09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205_1151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7423" y="568937"/>
            <a:ext cx="6857999" cy="57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20260205_115123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791" y="997972"/>
            <a:ext cx="2882604" cy="3424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09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</Words>
  <Application>Microsoft Office PowerPoint</Application>
  <PresentationFormat>Diavetítés a képernyőre (4:3 oldalarány)</PresentationFormat>
  <Paragraphs>2</Paragraphs>
  <Slides>51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2" baseType="lpstr">
      <vt:lpstr>Office-téma</vt:lpstr>
      <vt:lpstr>MNG Budapest 2026. február 5.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MNG</dc:title>
  <dc:creator>Judit</dc:creator>
  <cp:lastModifiedBy>Judit</cp:lastModifiedBy>
  <cp:revision>22</cp:revision>
  <dcterms:created xsi:type="dcterms:W3CDTF">2026-02-06T09:01:32Z</dcterms:created>
  <dcterms:modified xsi:type="dcterms:W3CDTF">2026-02-07T09:01:45Z</dcterms:modified>
</cp:coreProperties>
</file>