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0111A-E613-44E1-8B03-9108FD81E66F}" type="datetimeFigureOut">
              <a:rPr lang="hu-HU" smtClean="0"/>
              <a:t>2023. 04. 12.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40E9-402B-452B-A68B-D11A43CEB7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7668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0111A-E613-44E1-8B03-9108FD81E66F}" type="datetimeFigureOut">
              <a:rPr lang="hu-HU" smtClean="0"/>
              <a:t>2023. 04. 12.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40E9-402B-452B-A68B-D11A43CEB7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3519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0111A-E613-44E1-8B03-9108FD81E66F}" type="datetimeFigureOut">
              <a:rPr lang="hu-HU" smtClean="0"/>
              <a:t>2023. 04. 12.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40E9-402B-452B-A68B-D11A43CEB7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0393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0111A-E613-44E1-8B03-9108FD81E66F}" type="datetimeFigureOut">
              <a:rPr lang="hu-HU" smtClean="0"/>
              <a:t>2023. 04. 12.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40E9-402B-452B-A68B-D11A43CEB7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2510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0111A-E613-44E1-8B03-9108FD81E66F}" type="datetimeFigureOut">
              <a:rPr lang="hu-HU" smtClean="0"/>
              <a:t>2023. 04. 12.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40E9-402B-452B-A68B-D11A43CEB7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96912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0111A-E613-44E1-8B03-9108FD81E66F}" type="datetimeFigureOut">
              <a:rPr lang="hu-HU" smtClean="0"/>
              <a:t>2023. 04. 12.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40E9-402B-452B-A68B-D11A43CEB7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1254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0111A-E613-44E1-8B03-9108FD81E66F}" type="datetimeFigureOut">
              <a:rPr lang="hu-HU" smtClean="0"/>
              <a:t>2023. 04. 12.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40E9-402B-452B-A68B-D11A43CEB7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8346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0111A-E613-44E1-8B03-9108FD81E66F}" type="datetimeFigureOut">
              <a:rPr lang="hu-HU" smtClean="0"/>
              <a:t>2023. 04. 12.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40E9-402B-452B-A68B-D11A43CEB7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2055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0111A-E613-44E1-8B03-9108FD81E66F}" type="datetimeFigureOut">
              <a:rPr lang="hu-HU" smtClean="0"/>
              <a:t>2023. 04. 12.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40E9-402B-452B-A68B-D11A43CEB7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9934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0111A-E613-44E1-8B03-9108FD81E66F}" type="datetimeFigureOut">
              <a:rPr lang="hu-HU" smtClean="0"/>
              <a:t>2023. 04. 12.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40E9-402B-452B-A68B-D11A43CEB7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9559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0111A-E613-44E1-8B03-9108FD81E66F}" type="datetimeFigureOut">
              <a:rPr lang="hu-HU" smtClean="0"/>
              <a:t>2023. 04. 12.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40E9-402B-452B-A68B-D11A43CEB7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4586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rgbClr val="663300"/>
            </a:gs>
            <a:gs pos="84000">
              <a:schemeClr val="accent1">
                <a:lumMod val="45000"/>
                <a:lumOff val="55000"/>
              </a:schemeClr>
            </a:gs>
            <a:gs pos="9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0111A-E613-44E1-8B03-9108FD81E66F}" type="datetimeFigureOut">
              <a:rPr lang="hu-HU" smtClean="0"/>
              <a:t>2023. 04. 12.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040E9-402B-452B-A68B-D11A43CEB7CD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6107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765D550-F9C3-6396-3578-413B47219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385977">
            <a:off x="-419630" y="2780121"/>
            <a:ext cx="5201734" cy="4731134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E84A9E83-4EC8-1B9F-DBD3-72DE31D87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4447" y="0"/>
            <a:ext cx="3840480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AA75EABF-07DC-BC27-FC66-C3C0FF8E55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732" y="-458361"/>
            <a:ext cx="4369870" cy="2387600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rgbClr val="663300"/>
                </a:solidFill>
                <a:latin typeface="Forte" panose="03060902040502070203" pitchFamily="66" charset="0"/>
              </a:rPr>
              <a:t>KRISZTUS</a:t>
            </a:r>
            <a:r>
              <a:rPr lang="hu-HU" dirty="0">
                <a:solidFill>
                  <a:srgbClr val="663300"/>
                </a:solidFill>
              </a:rPr>
              <a:t> </a:t>
            </a:r>
            <a:r>
              <a:rPr lang="hu-HU" dirty="0">
                <a:solidFill>
                  <a:srgbClr val="663300"/>
                </a:solidFill>
                <a:latin typeface="Forte" panose="03060902040502070203" pitchFamily="66" charset="0"/>
              </a:rPr>
              <a:t>A KERESZTEN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82E3E22B-017D-A8DD-5912-D44BE18F975E}"/>
              </a:ext>
            </a:extLst>
          </p:cNvPr>
          <p:cNvSpPr txBox="1"/>
          <p:nvPr/>
        </p:nvSpPr>
        <p:spPr>
          <a:xfrm>
            <a:off x="2568119" y="1784791"/>
            <a:ext cx="272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663300"/>
                </a:solidFill>
              </a:rPr>
              <a:t>(Salvador Dali)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A23E15A-72C3-48E1-BEAB-A0AF56462C7A}"/>
              </a:ext>
            </a:extLst>
          </p:cNvPr>
          <p:cNvSpPr txBox="1"/>
          <p:nvPr/>
        </p:nvSpPr>
        <p:spPr>
          <a:xfrm>
            <a:off x="459599" y="6305265"/>
            <a:ext cx="2185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663300"/>
                </a:solidFill>
              </a:rPr>
              <a:t>2023.042023.k.nmh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5EDD8459-8354-F3D9-DE89-BEDA91B4B167}"/>
              </a:ext>
            </a:extLst>
          </p:cNvPr>
          <p:cNvSpPr txBox="1"/>
          <p:nvPr/>
        </p:nvSpPr>
        <p:spPr>
          <a:xfrm>
            <a:off x="112920" y="6305265"/>
            <a:ext cx="5176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2023.04.09.k.nmeth                   Mozart: </a:t>
            </a:r>
            <a:r>
              <a:rPr lang="hu-HU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Ave</a:t>
            </a:r>
            <a:r>
              <a:rPr lang="hu-HU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hu-HU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verum</a:t>
            </a:r>
            <a:endParaRPr lang="hu-HU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Kép 6" descr="A képen szöveg, lámpa látható&#10;&#10;Automatikusan generált leírás">
            <a:extLst>
              <a:ext uri="{FF2B5EF4-FFF2-40B4-BE49-F238E27FC236}">
                <a16:creationId xmlns:a16="http://schemas.microsoft.com/office/drawing/2014/main" id="{44A38153-565E-BBB1-2E19-D5C09A0C231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508" y="6019683"/>
            <a:ext cx="838317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720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  <p:sndAc>
          <p:stSnd>
            <p:snd r:embed="rId2" name="Mozart - Ave verum KV 618 (Roman Jungegger, Orgel).wav"/>
          </p:stSnd>
        </p:sndAc>
      </p:transition>
    </mc:Choice>
    <mc:Fallback xmlns="">
      <p:transition spd="slow" advClick="0" advTm="10000">
        <p:fade/>
        <p:sndAc>
          <p:stSnd>
            <p:snd r:embed="rId7" name="Mozart - Ave verum KV 618 (Roman Jungegger, Orgel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>
            <a:extLst>
              <a:ext uri="{FF2B5EF4-FFF2-40B4-BE49-F238E27FC236}">
                <a16:creationId xmlns:a16="http://schemas.microsoft.com/office/drawing/2014/main" id="{32DF06ED-174A-EFE7-17E9-6CAAFC375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175" y="134238"/>
            <a:ext cx="5505650" cy="63331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B1F9CE33-FE97-D45C-EA64-AB56329488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125"/>
          <a:stretch/>
        </p:blipFill>
        <p:spPr>
          <a:xfrm>
            <a:off x="6345564" y="1603299"/>
            <a:ext cx="2810756" cy="4845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E7100C76-85BE-7232-F668-5D9C15040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654" y="1603299"/>
            <a:ext cx="2821756" cy="4864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186912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2000">
        <p15:prstTrans prst="peelOff"/>
      </p:transition>
    </mc:Choice>
    <mc:Fallback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5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 képen sziluett látható&#10;&#10;Automatikusan generált leírás">
            <a:extLst>
              <a:ext uri="{FF2B5EF4-FFF2-40B4-BE49-F238E27FC236}">
                <a16:creationId xmlns:a16="http://schemas.microsoft.com/office/drawing/2014/main" id="{78C75865-761D-36F4-81D5-BB6F6177883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71143" y="-8915400"/>
            <a:ext cx="27236598" cy="24688797"/>
          </a:xfrm>
          <a:prstGeom prst="rect">
            <a:avLst/>
          </a:prstGeom>
        </p:spPr>
      </p:pic>
      <p:pic>
        <p:nvPicPr>
          <p:cNvPr id="1026" name="Picture 2" descr="Galambos">
            <a:extLst>
              <a:ext uri="{FF2B5EF4-FFF2-40B4-BE49-F238E27FC236}">
                <a16:creationId xmlns:a16="http://schemas.microsoft.com/office/drawing/2014/main" id="{F352455C-5131-B14B-8ABF-FF50ADC82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9" y="0"/>
            <a:ext cx="9086381" cy="686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DB10B31-92B3-2663-BCD4-A1A267E17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314" y="0"/>
            <a:ext cx="3840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8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0000">
        <p14:prism isContent="1" isInverted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D28F4921-DEE3-5A84-8450-492EE3150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" y="-15986"/>
            <a:ext cx="9354197" cy="6873986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D2FE3235-1628-88C9-D509-14BD821942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</a:extLst>
          </a:blip>
          <a:srcRect t="1" b="37218"/>
          <a:stretch/>
        </p:blipFill>
        <p:spPr>
          <a:xfrm>
            <a:off x="186389" y="0"/>
            <a:ext cx="6117219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9592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3000">
        <p:checker/>
      </p:transition>
    </mc:Choice>
    <mc:Fallback xmlns="">
      <p:transition spd="slow" advClick="0" advTm="1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 descr="A képen kültéri, napnyugta, nap, felhők látható">
            <a:extLst>
              <a:ext uri="{FF2B5EF4-FFF2-40B4-BE49-F238E27FC236}">
                <a16:creationId xmlns:a16="http://schemas.microsoft.com/office/drawing/2014/main" id="{07B12DAB-0593-7548-2D38-AF8A05945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99" y="0"/>
            <a:ext cx="9153144" cy="6857999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E243EE39-5ED8-A4AD-95ED-6169968175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C1019"/>
              </a:clrFrom>
              <a:clrTo>
                <a:srgbClr val="0C1019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  <a14:imgEffect>
                      <a14:saturation sat="20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b="36842"/>
          <a:stretch/>
        </p:blipFill>
        <p:spPr>
          <a:xfrm>
            <a:off x="0" y="-1"/>
            <a:ext cx="6080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16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81B5FF81-3BA8-F977-28B3-40805C0A8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75"/>
            <a:ext cx="9144000" cy="6812650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DA553EB5-C040-5F3D-691F-9516064CFA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</a:extLst>
          </a:blip>
          <a:srcRect b="36748"/>
          <a:stretch/>
        </p:blipFill>
        <p:spPr>
          <a:xfrm>
            <a:off x="1553574" y="0"/>
            <a:ext cx="6036851" cy="687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80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4000">
        <p14:glitter pattern="hexagon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9" presetClass="emph" presetSubtype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7FB7A930-294B-2118-E4B0-A50341848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92"/>
            <a:ext cx="9144000" cy="6857999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2EBFC20D-B487-0C9E-8AE8-BDB536A122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</a:extLst>
          </a:blip>
          <a:srcRect b="36748"/>
          <a:stretch/>
        </p:blipFill>
        <p:spPr>
          <a:xfrm>
            <a:off x="420529" y="0"/>
            <a:ext cx="60717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4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4000">
        <p14:ripple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extLst>
              <a:ext uri="{FF2B5EF4-FFF2-40B4-BE49-F238E27FC236}">
                <a16:creationId xmlns:a16="http://schemas.microsoft.com/office/drawing/2014/main" id="{7BBE28ED-3C36-3281-AADD-9190C2078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39"/>
            <a:ext cx="9144000" cy="6832322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2618CD82-F8DC-7E2F-256F-F31946B871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b="34959"/>
          <a:stretch/>
        </p:blipFill>
        <p:spPr>
          <a:xfrm>
            <a:off x="3239262" y="12839"/>
            <a:ext cx="59047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2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16000">
        <p14:honeycomb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7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2" descr="http://katka5212.bloglap.hu/kepek/201204/csilivili47.gif">
            <a:extLst>
              <a:ext uri="{FF2B5EF4-FFF2-40B4-BE49-F238E27FC236}">
                <a16:creationId xmlns:a16="http://schemas.microsoft.com/office/drawing/2014/main" id="{EA0E43E2-E365-B7CF-6C19-BAA48C3CE7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89515" y="6132"/>
            <a:ext cx="6226080" cy="6851868"/>
          </a:xfrm>
          <a:prstGeom prst="rect">
            <a:avLst/>
          </a:prstGeom>
          <a:noFill/>
        </p:spPr>
      </p:pic>
      <p:pic>
        <p:nvPicPr>
          <p:cNvPr id="28" name="Picture 12" descr="http://katka5212.bloglap.hu/kepek/201204/csilivili47.gif">
            <a:extLst>
              <a:ext uri="{FF2B5EF4-FFF2-40B4-BE49-F238E27FC236}">
                <a16:creationId xmlns:a16="http://schemas.microsoft.com/office/drawing/2014/main" id="{BD761B03-93C6-52A3-DF4A-26C60DEB921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0717" y="0"/>
            <a:ext cx="4683283" cy="6857999"/>
          </a:xfrm>
          <a:prstGeom prst="rect">
            <a:avLst/>
          </a:prstGeom>
          <a:noFill/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081A80A4-7516-7454-2D7C-3D4FD232B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MosiaicBubbl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33143" y="0"/>
            <a:ext cx="6077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1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4000">
        <p14:prism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1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65F2ADB-705C-D771-AC5A-0D6F12041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014DC85A-8195-F734-7D90-91A5359C7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3716" y="-56792"/>
            <a:ext cx="6066263" cy="697158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9250199-9C1C-3119-12B6-28847FF974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21" y="0"/>
            <a:ext cx="5967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69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14000">
        <p15:prstTrans prst="curtains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E8025F0F-0FBE-536C-AC1E-61DB0FC6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7" cy="6857998"/>
          </a:xfrm>
          <a:prstGeom prst="rect">
            <a:avLst/>
          </a:prstGeom>
        </p:spPr>
      </p:pic>
      <p:pic>
        <p:nvPicPr>
          <p:cNvPr id="4" name="Kép 3" descr="A képen sziluett látható&#10;&#10;Automatikusan generált leírás">
            <a:extLst>
              <a:ext uri="{FF2B5EF4-FFF2-40B4-BE49-F238E27FC236}">
                <a16:creationId xmlns:a16="http://schemas.microsoft.com/office/drawing/2014/main" id="{13346BF5-52C0-0A73-3931-C17A674B0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043792" cy="6857999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87FFADCD-295C-E0EB-89DC-CE2EB7C6F0D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FF7C8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588285" y="0"/>
            <a:ext cx="5967429" cy="6858000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A9671AB8-4BEE-FC29-3035-D9506DBB7E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7832" y="0"/>
            <a:ext cx="59679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86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4000">
        <p14:prism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990</TotalTime>
  <Words>21</Words>
  <Application>Microsoft Office PowerPoint</Application>
  <PresentationFormat>Diavetítés a képernyőre (4:3 oldalarány)</PresentationFormat>
  <Paragraphs>4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Forte</vt:lpstr>
      <vt:lpstr>Office-téma</vt:lpstr>
      <vt:lpstr>KRISZTUS A KERESZTEN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KRISZTUS A KERESZTEN</dc:title>
  <dc:creator>Katalin Németh</dc:creator>
  <cp:lastModifiedBy>Katalin Németh</cp:lastModifiedBy>
  <cp:revision>9</cp:revision>
  <dcterms:created xsi:type="dcterms:W3CDTF">2023-04-08T21:12:33Z</dcterms:created>
  <dcterms:modified xsi:type="dcterms:W3CDTF">2023-04-12T16:02:41Z</dcterms:modified>
</cp:coreProperties>
</file>