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13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3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1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81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6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0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16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2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9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34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6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5802-D15C-4812-9223-841D4850962B}" type="datetimeFigureOut">
              <a:rPr lang="hu-HU" smtClean="0"/>
              <a:t>2023. 02. 24.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ADEE-F2E0-4E84-A45D-136A170777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51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3">
              <a:schemeClr val="accent1">
                <a:lumMod val="0"/>
              </a:schemeClr>
            </a:gs>
            <a:gs pos="31000">
              <a:schemeClr val="accent1">
                <a:lumMod val="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08A2F1-DD2C-6FB0-8179-2B12922CC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277" y="631474"/>
            <a:ext cx="8323446" cy="23876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hu-HU" dirty="0"/>
              <a:t>Krisztusról: Salvador Dali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8A19973-26CA-2320-6F7B-0A76A3701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7364DEC-A469-F536-7AB1-D4A0D343A1F0}"/>
              </a:ext>
            </a:extLst>
          </p:cNvPr>
          <p:cNvSpPr txBox="1"/>
          <p:nvPr/>
        </p:nvSpPr>
        <p:spPr>
          <a:xfrm>
            <a:off x="320634" y="631767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2023.02.21.k.nmeth                  Beethoven- </a:t>
            </a:r>
            <a:r>
              <a:rPr lang="hu-HU" dirty="0" err="1"/>
              <a:t>Silence</a:t>
            </a:r>
            <a:r>
              <a:rPr lang="hu-HU" dirty="0"/>
              <a:t>                      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3FA1DE9-613C-9310-E2A5-15BB35E876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436" y="5796088"/>
            <a:ext cx="894114" cy="894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6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Beethovens silence  Ernesto Cortázar (piano cover) (1).wav"/>
          </p:stSnd>
        </p:sndAc>
      </p:transition>
    </mc:Choice>
    <mc:Fallback xmlns="">
      <p:transition spd="slow" advClick="0" advTm="8000">
        <p:sndAc>
          <p:stSnd>
            <p:snd r:embed="rId5" name="Beethovens silence  Ernesto Cortázar (piano cover) (1)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C89BC2E-4BEB-7A03-D40F-E78DEFB6F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718" y="604225"/>
            <a:ext cx="5649549" cy="5649549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1DD0967-E771-A99E-3799-A73A9A052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3" y="602110"/>
            <a:ext cx="5979937" cy="5979937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48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E5DD576-E4DB-1017-C3A9-1D6438A0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77" y="131199"/>
            <a:ext cx="4324350" cy="584835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D722A99-87D6-201D-662C-964FB981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80" t="11492" r="23065" b="15766"/>
          <a:stretch/>
        </p:blipFill>
        <p:spPr>
          <a:xfrm>
            <a:off x="-59376" y="737419"/>
            <a:ext cx="4573471" cy="6120581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993117"/>
      </p:ext>
    </p:extLst>
  </p:cSld>
  <p:clrMapOvr>
    <a:masterClrMapping/>
  </p:clrMapOvr>
  <p:transition spd="slow"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58A4CF6-87AA-6796-7B6A-01BCD5A243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672" y="108585"/>
            <a:ext cx="4308508" cy="323138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1C1BB5B-0757-DD27-C447-8FA585786B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" y="3448249"/>
            <a:ext cx="4401553" cy="330116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B63CE6C-BCF8-5BE2-8A02-304F4C0C18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59" y="0"/>
            <a:ext cx="4308507" cy="323138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22ABAF8-FE99-2A73-396C-0AC971AA23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672" y="3402529"/>
            <a:ext cx="4401553" cy="33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>
        <p14:vortex dir="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EEC8702-A03E-1916-971C-AF8E2626F17E}"/>
              </a:ext>
            </a:extLst>
          </p:cNvPr>
          <p:cNvSpPr txBox="1"/>
          <p:nvPr/>
        </p:nvSpPr>
        <p:spPr>
          <a:xfrm rot="2423807">
            <a:off x="2470067" y="3149608"/>
            <a:ext cx="4465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 É G E</a:t>
            </a:r>
          </a:p>
        </p:txBody>
      </p:sp>
    </p:spTree>
    <p:extLst>
      <p:ext uri="{BB962C8B-B14F-4D97-AF65-F5344CB8AC3E}">
        <p14:creationId xmlns:p14="http://schemas.microsoft.com/office/powerpoint/2010/main" val="39465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22D1174-ADF0-DB59-FB06-63D44B74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994" y="20460"/>
            <a:ext cx="4638132" cy="6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6D610AB-546C-66A3-664B-F67A8525D3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2" y="865238"/>
            <a:ext cx="9129797" cy="513551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7E2E7AD5-A9DF-AB90-6F00-84548E4952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18" y="0"/>
            <a:ext cx="428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doors dir="ver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0" presetClass="exit" presetSubtype="0" ac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D413481-7B12-59C7-9CAB-01391B8CA1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0" y="0"/>
            <a:ext cx="3744468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299A03C-30D3-D1B8-6676-9FB1B9A19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2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2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crush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7518FC4-A445-35D6-2A2B-DD868B7E5D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58" y="0"/>
            <a:ext cx="3744468" cy="6858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F023173-0605-BEF5-89A6-1DF31C6B9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0" y="1263942"/>
            <a:ext cx="8263580" cy="43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4E126B5-44B8-5FF4-9898-B9C6C45AD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2" t="3509" r="14402" b="3859"/>
          <a:stretch/>
        </p:blipFill>
        <p:spPr>
          <a:xfrm>
            <a:off x="296050" y="36094"/>
            <a:ext cx="4092049" cy="678581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537B06A-A857-8FD6-BF51-A25186539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02" t="3509" r="14402" b="3859"/>
          <a:stretch/>
        </p:blipFill>
        <p:spPr>
          <a:xfrm>
            <a:off x="4755903" y="45000"/>
            <a:ext cx="4092049" cy="67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B79B43E-D53A-EB8E-7463-E852E2FA5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904" y="95003"/>
            <a:ext cx="6667747" cy="6667747"/>
          </a:xfrm>
          <a:prstGeom prst="rect">
            <a:avLst/>
          </a:prstGeom>
          <a:ln w="1524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318C4E1-F844-9C03-5A2B-AC41305D7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" y="0"/>
            <a:ext cx="505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6000">
        <p:dissolve/>
      </p:transition>
    </mc:Choice>
    <mc:Fallback xmlns="">
      <p:transition spd="slow" advClick="0" advTm="1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0964200-F496-E30A-4F0B-EED9D0DD8643}"/>
              </a:ext>
            </a:extLst>
          </p:cNvPr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Az utolsó vacsora szentsége , 1955</a:t>
            </a:r>
          </a:p>
          <a:p>
            <a:r>
              <a:rPr lang="hu-HU" dirty="0"/>
              <a:t>Olajfestmény</a:t>
            </a:r>
          </a:p>
          <a:p>
            <a:r>
              <a:rPr lang="hu-HU" dirty="0"/>
              <a:t>65 3/5 × 105 1/10 hüvelyk | 166,7 × 267 cm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9F1A37E-5AA7-B970-4E38-51C055980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" t="1862" r="1818" b="3460"/>
          <a:stretch/>
        </p:blipFill>
        <p:spPr>
          <a:xfrm>
            <a:off x="80518" y="923329"/>
            <a:ext cx="8962752" cy="56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9000">
        <p14:honeycomb/>
      </p:transition>
    </mc:Choice>
    <mc:Fallback xmlns="">
      <p:transition spd="slow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641CFF3-2939-6CDD-EE3E-E4AED1CA3C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229</TotalTime>
  <Words>33</Words>
  <Application>Microsoft Office PowerPoint</Application>
  <PresentationFormat>Diavetítés a képernyőre (4:3 oldalarány)</PresentationFormat>
  <Paragraphs>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Garamond</vt:lpstr>
      <vt:lpstr>Office-téma</vt:lpstr>
      <vt:lpstr>Krisztusról: Salvador Dali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Krisztusról:Salvador Dali</dc:title>
  <dc:creator>Katalin Németh</dc:creator>
  <cp:lastModifiedBy>Katalin Németh</cp:lastModifiedBy>
  <cp:revision>6</cp:revision>
  <dcterms:created xsi:type="dcterms:W3CDTF">2023-02-20T15:03:09Z</dcterms:created>
  <dcterms:modified xsi:type="dcterms:W3CDTF">2023-02-24T18:01:08Z</dcterms:modified>
</cp:coreProperties>
</file>