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97" r:id="rId3"/>
    <p:sldId id="499" r:id="rId4"/>
    <p:sldId id="496" r:id="rId5"/>
    <p:sldId id="500" r:id="rId6"/>
    <p:sldId id="501" r:id="rId7"/>
    <p:sldId id="498" r:id="rId8"/>
    <p:sldId id="502" r:id="rId9"/>
    <p:sldId id="503" r:id="rId10"/>
    <p:sldId id="504" r:id="rId11"/>
    <p:sldId id="616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528" r:id="rId35"/>
    <p:sldId id="529" r:id="rId36"/>
    <p:sldId id="530" r:id="rId37"/>
    <p:sldId id="531" r:id="rId38"/>
    <p:sldId id="532" r:id="rId39"/>
    <p:sldId id="533" r:id="rId40"/>
    <p:sldId id="534" r:id="rId41"/>
    <p:sldId id="535" r:id="rId42"/>
    <p:sldId id="536" r:id="rId43"/>
    <p:sldId id="537" r:id="rId44"/>
    <p:sldId id="538" r:id="rId45"/>
    <p:sldId id="539" r:id="rId46"/>
    <p:sldId id="540" r:id="rId47"/>
    <p:sldId id="541" r:id="rId48"/>
    <p:sldId id="542" r:id="rId49"/>
    <p:sldId id="543" r:id="rId50"/>
    <p:sldId id="544" r:id="rId51"/>
    <p:sldId id="545" r:id="rId52"/>
    <p:sldId id="546" r:id="rId53"/>
    <p:sldId id="548" r:id="rId54"/>
    <p:sldId id="549" r:id="rId55"/>
    <p:sldId id="550" r:id="rId56"/>
    <p:sldId id="551" r:id="rId57"/>
    <p:sldId id="554" r:id="rId58"/>
    <p:sldId id="556" r:id="rId59"/>
    <p:sldId id="619" r:id="rId60"/>
    <p:sldId id="560" r:id="rId61"/>
    <p:sldId id="561" r:id="rId62"/>
    <p:sldId id="562" r:id="rId63"/>
    <p:sldId id="563" r:id="rId64"/>
    <p:sldId id="559" r:id="rId65"/>
    <p:sldId id="564" r:id="rId66"/>
    <p:sldId id="570" r:id="rId67"/>
    <p:sldId id="565" r:id="rId68"/>
    <p:sldId id="566" r:id="rId69"/>
    <p:sldId id="567" r:id="rId70"/>
    <p:sldId id="568" r:id="rId71"/>
    <p:sldId id="569" r:id="rId72"/>
    <p:sldId id="571" r:id="rId73"/>
    <p:sldId id="572" r:id="rId74"/>
    <p:sldId id="573" r:id="rId75"/>
    <p:sldId id="574" r:id="rId76"/>
    <p:sldId id="575" r:id="rId77"/>
    <p:sldId id="576" r:id="rId78"/>
    <p:sldId id="577" r:id="rId79"/>
    <p:sldId id="578" r:id="rId80"/>
    <p:sldId id="579" r:id="rId81"/>
    <p:sldId id="617" r:id="rId82"/>
    <p:sldId id="618" r:id="rId83"/>
    <p:sldId id="582" r:id="rId84"/>
    <p:sldId id="580" r:id="rId85"/>
    <p:sldId id="581" r:id="rId86"/>
    <p:sldId id="620" r:id="rId87"/>
    <p:sldId id="583" r:id="rId88"/>
    <p:sldId id="584" r:id="rId89"/>
    <p:sldId id="585" r:id="rId90"/>
    <p:sldId id="586" r:id="rId91"/>
    <p:sldId id="587" r:id="rId92"/>
    <p:sldId id="588" r:id="rId93"/>
    <p:sldId id="589" r:id="rId94"/>
    <p:sldId id="590" r:id="rId95"/>
    <p:sldId id="591" r:id="rId96"/>
    <p:sldId id="592" r:id="rId97"/>
    <p:sldId id="593" r:id="rId98"/>
    <p:sldId id="595" r:id="rId99"/>
    <p:sldId id="597" r:id="rId100"/>
    <p:sldId id="600" r:id="rId101"/>
    <p:sldId id="601" r:id="rId102"/>
    <p:sldId id="602" r:id="rId103"/>
    <p:sldId id="603" r:id="rId104"/>
    <p:sldId id="604" r:id="rId105"/>
    <p:sldId id="605" r:id="rId106"/>
    <p:sldId id="606" r:id="rId107"/>
    <p:sldId id="608" r:id="rId108"/>
    <p:sldId id="609" r:id="rId109"/>
    <p:sldId id="610" r:id="rId110"/>
    <p:sldId id="611" r:id="rId111"/>
    <p:sldId id="612" r:id="rId112"/>
    <p:sldId id="613" r:id="rId113"/>
    <p:sldId id="614" r:id="rId114"/>
    <p:sldId id="615" r:id="rId115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68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7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5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38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92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77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78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91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02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6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A4C8-5597-43C6-9D32-4D2148226971}" type="datetimeFigureOut">
              <a:rPr lang="hu-HU" smtClean="0"/>
              <a:t>2026. 06. 14.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58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548680" y="332656"/>
            <a:ext cx="7772400" cy="1470025"/>
          </a:xfrm>
        </p:spPr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2026.06.12.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Csanádpalota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972616" y="5733256"/>
            <a:ext cx="6400800" cy="1752600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Szalai Lászlóné Lenke (2-10 dia)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 (11. diától)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1748493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Asztalos P.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Kálmán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Helytörténeti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Gyűjtemény 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Tájház: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Hájas Rita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Kelemen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László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Művelődési Ház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munkatárs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Helytörténeti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Ház: 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Benkéné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Bogdán Zsuzsanna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Kelemen László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Emlékpark:</a:t>
            </a:r>
          </a:p>
          <a:p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Ádok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István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nyug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Műv.ház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ig.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/>
          <a:stretch/>
        </p:blipFill>
        <p:spPr>
          <a:xfrm rot="5400000">
            <a:off x="3369905" y="990382"/>
            <a:ext cx="6990347" cy="47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0042f92-1f81-4f95-b914-de299c6b747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2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2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3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22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9836" y="-660144"/>
            <a:ext cx="6905852" cy="8130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23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6246" y="-685696"/>
            <a:ext cx="6987004" cy="8100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1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4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44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4418" y="-1311581"/>
            <a:ext cx="7161131" cy="917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8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59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3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02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9512" y="-1094412"/>
            <a:ext cx="6950076" cy="9138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3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2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5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21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37763" y="-1189083"/>
            <a:ext cx="5805265" cy="9280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1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9468" y="404664"/>
            <a:ext cx="36404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Asztalos P. Kálmán Helytörténeti Gyűjtemény és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Tájház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utcai homlokzata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 az udvari téglakönyöklős tornáca pont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XX. század elején (a szecesszió fénykorában) nyerte el a mai formáját! Bár maga a ház az 1850-es években épült, a homlokzati díszítésén és a falu polgárosodó lakáskultúráján gyönyörűen látszanak a századfordulós, népies szecessziós hatások.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/>
          </a:p>
          <a:p>
            <a:endParaRPr lang="hu-HU" b="1" dirty="0"/>
          </a:p>
        </p:txBody>
      </p:sp>
      <p:sp>
        <p:nvSpPr>
          <p:cNvPr id="3" name="AutoShape 2" descr="Asztalos P. Kálmán Helytörténeti Gyűjtemény és Tájhá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https://www.csanadpalota.hu/images/tajha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72091"/>
            <a:ext cx="5220072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6535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23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55601" y="-1459876"/>
            <a:ext cx="6858000" cy="9777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9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23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0375" y="-1405624"/>
            <a:ext cx="7362205" cy="9165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1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30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5400" y="-125808"/>
            <a:ext cx="6858000" cy="7109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6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7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1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71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8715" y="368630"/>
            <a:ext cx="6938318" cy="6040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6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2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92" y="813024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4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30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6529" y="439086"/>
            <a:ext cx="6906307" cy="602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4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30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61344" y="214312"/>
            <a:ext cx="6858000" cy="642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30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8541" y="312438"/>
            <a:ext cx="6858000" cy="6199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9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3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8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5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7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6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7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65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6527" y="-1209474"/>
            <a:ext cx="6852521" cy="928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6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c1bfc56-1ad5-4efb-a1dc-481e0ef897d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8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65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09201" y="-631756"/>
            <a:ext cx="6917934" cy="811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2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70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88506" y="-239853"/>
            <a:ext cx="6908939" cy="7286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6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7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2773" y="-608047"/>
            <a:ext cx="6858000" cy="807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5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7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2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7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5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9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1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9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8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02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95627" y="317922"/>
            <a:ext cx="6948232" cy="6244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5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33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65790" y="-147250"/>
            <a:ext cx="6855079" cy="7155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3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5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03ddd1b-c269-427b-87ca-eb8c47c455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9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62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2961" y="487171"/>
            <a:ext cx="6857540" cy="5884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9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63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5022" y="-1169357"/>
            <a:ext cx="6953956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6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7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7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81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5855" y="-446301"/>
            <a:ext cx="6909680" cy="7802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4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00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4443" y="401213"/>
            <a:ext cx="6858000" cy="6055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8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1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81351" y="338322"/>
            <a:ext cx="6858000" cy="6181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2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4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2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9141" y="-865367"/>
            <a:ext cx="7465720" cy="914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7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3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4574" y="36200"/>
            <a:ext cx="6869194" cy="6774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0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3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30741" y="-76933"/>
            <a:ext cx="6898543" cy="6984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a7ab08b-343f-4e30-a0c4-a355f2b7876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3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23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1538" y="-1120133"/>
            <a:ext cx="7665262" cy="913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6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31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45093" y="286549"/>
            <a:ext cx="6961269" cy="6388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1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54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8504" y="-200920"/>
            <a:ext cx="6885259" cy="728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8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54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9452" y="-1356549"/>
            <a:ext cx="7285098" cy="914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9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55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4055" y="-914055"/>
            <a:ext cx="7312442" cy="9140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4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6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9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34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0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34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5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37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4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358fcdb-0009-4d5e-958b-de8138eee8d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9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45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0071" y="-1109988"/>
            <a:ext cx="692385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0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9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2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6070" y="-901882"/>
            <a:ext cx="7366047" cy="916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4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6413" y="-1379587"/>
            <a:ext cx="7305526" cy="9169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4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5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44039" y="-1241714"/>
            <a:ext cx="6858248" cy="934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6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0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80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01303" y="478408"/>
            <a:ext cx="6858001" cy="5901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3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8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9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548680"/>
            <a:ext cx="57935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Csanádpalota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helytörténeti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Csanádpalotai Helytörténeti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Egyesület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 descr="Lakodalmas kiállítással Csanádpalotán - Fotó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50650"/>
            <a:ext cx="7596336" cy="50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7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8b6be52-0719-4f7f-bb1a-32d5f3c87f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9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5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1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5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3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5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1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5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7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4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4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91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44366" y="-1257786"/>
            <a:ext cx="5877274" cy="9202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5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34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9553" y="-959554"/>
            <a:ext cx="7224891" cy="914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5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0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3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0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7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7faff34-b4c7-4d85-b506-4ed3e3117e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7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1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6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1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7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7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74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9138" y="-839138"/>
            <a:ext cx="7465724" cy="9144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3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7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1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81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3407" y="-607831"/>
            <a:ext cx="6855534" cy="807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82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6326" y="-1091768"/>
            <a:ext cx="7238813" cy="9396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3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83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8937" y="-378762"/>
            <a:ext cx="6870103" cy="7560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0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83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2795" y="-796746"/>
            <a:ext cx="7605419" cy="9131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3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30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9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a782eae-0acf-486d-8b7f-cbe5040ec2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5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31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8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05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09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2398" y="25309"/>
            <a:ext cx="6861531" cy="6811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3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57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251519" y="332656"/>
            <a:ext cx="374897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Nepomuki Szent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János-templom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Barokk stílus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Alapkövét 1768-ban helyezték el, a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csanádi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püspök megbízásából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Pétsi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István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pécskai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plébános Nepomuki Szent János vértanú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tiszteletére.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1773. május 16-án szentelte föl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község telepítése, a templom és a parókia létesítése gróf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galánthai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Fekete György (1711-1788) nevéhez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fűződik.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szájhagyomány szerint a mai főoltárkép térdeplő alakja a grófot, az imádkozó nő a gróf feleségét ábrázolja. Mindkettőjüket a templom kriptájában temették el.</a:t>
            </a:r>
          </a:p>
        </p:txBody>
      </p:sp>
    </p:spTree>
    <p:extLst>
      <p:ext uri="{BB962C8B-B14F-4D97-AF65-F5344CB8AC3E}">
        <p14:creationId xmlns:p14="http://schemas.microsoft.com/office/powerpoint/2010/main" val="31000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56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9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56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3608" y="1028343"/>
            <a:ext cx="7272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Csanádpalota legjellegzetesebb és kétségkívül legszebb építészeti emléke az 1927-ben épült barokk stílusú, küllemében palotára emlékeztető háromszintes, tornyos-kupolás hivatal és lakás, ami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mindenkori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főszolgabíró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rendelkezésére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állt. Mint a hely művelődési ház nyugalmazott igazgatójától,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Ádók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Istvántól megtudtuk, a három szintes épület második szintjén nagy termei bálok rendezésére is alkalmasak voltak. A második világháború idején a katonák széthordták, tönkretették eredeti berendezését, aztán 1976-ig határőrlaktanya volt, majd ’82-től az alagsorban 300 személyes konyhát, fölötte ebédlőt és tantermeket alakítottak ki. Végül 2001-ben, a konyha megszűnésével megüresedett az épület.</a:t>
            </a:r>
          </a:p>
        </p:txBody>
      </p:sp>
    </p:spTree>
    <p:extLst>
      <p:ext uri="{BB962C8B-B14F-4D97-AF65-F5344CB8AC3E}">
        <p14:creationId xmlns:p14="http://schemas.microsoft.com/office/powerpoint/2010/main" val="31923191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002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818" y="-1944182"/>
            <a:ext cx="6925727" cy="1067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8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004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9451" y="-1356548"/>
            <a:ext cx="7285098" cy="9144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6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171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95989" y="414016"/>
            <a:ext cx="6858000" cy="6038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79512" y="620688"/>
            <a:ext cx="25106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Kelemen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László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Emlékpark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659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3f24cbe-435f-4474-977b-20bf04f8dac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4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172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02618" y="520266"/>
            <a:ext cx="6935366" cy="5740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1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173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9763" y="-1266237"/>
            <a:ext cx="7104475" cy="914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7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18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3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02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4463" y="-42862"/>
            <a:ext cx="6858000" cy="694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2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3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3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9853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70300" y="582067"/>
            <a:ext cx="38375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már lezárt régi temetőben nyugszik 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Kelemen László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(1760 – 1814), az első magyar színigazgató, aki élete vége felé – keserűen, kiábrándultan – visszavonult a színpadtól és Csanádpalotán telepedett le. Csak két évig kántortanítóskodott a faluban, mert a magyar nyelv népszerűsítésével ellenlábasokat szerzett magának a helyi németség körében. Halála körülményei is ellehetetlenült helyzetére utalnak: az ispán parancsára megvadított lovak – kocsistól az árokba borították.</a:t>
            </a:r>
          </a:p>
        </p:txBody>
      </p:sp>
    </p:spTree>
    <p:extLst>
      <p:ext uri="{BB962C8B-B14F-4D97-AF65-F5344CB8AC3E}">
        <p14:creationId xmlns:p14="http://schemas.microsoft.com/office/powerpoint/2010/main" val="31919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3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9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4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6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5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7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8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6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369</Words>
  <Application>Microsoft Office PowerPoint</Application>
  <PresentationFormat>Diavetítés a képernyőre (4:3 oldalarány)</PresentationFormat>
  <Paragraphs>29</Paragraphs>
  <Slides>114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114</vt:i4>
      </vt:variant>
    </vt:vector>
  </HeadingPairs>
  <TitlesOfParts>
    <vt:vector size="115" baseType="lpstr">
      <vt:lpstr>Office-téma</vt:lpstr>
      <vt:lpstr>2026.06.12. Csanádpalota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2026.06.12. Csanádpalota</dc:title>
  <dc:creator>Judit</dc:creator>
  <cp:lastModifiedBy>Judit</cp:lastModifiedBy>
  <cp:revision>14</cp:revision>
  <dcterms:created xsi:type="dcterms:W3CDTF">2026-06-13T07:00:42Z</dcterms:created>
  <dcterms:modified xsi:type="dcterms:W3CDTF">2026-06-14T09:11:24Z</dcterms:modified>
</cp:coreProperties>
</file>