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631" r:id="rId3"/>
    <p:sldId id="632" r:id="rId4"/>
    <p:sldId id="633" r:id="rId5"/>
    <p:sldId id="634" r:id="rId6"/>
    <p:sldId id="635" r:id="rId7"/>
    <p:sldId id="636" r:id="rId8"/>
    <p:sldId id="637" r:id="rId9"/>
    <p:sldId id="638" r:id="rId10"/>
    <p:sldId id="639" r:id="rId11"/>
    <p:sldId id="750" r:id="rId12"/>
    <p:sldId id="749" r:id="rId13"/>
    <p:sldId id="751" r:id="rId14"/>
    <p:sldId id="752" r:id="rId15"/>
    <p:sldId id="753" r:id="rId16"/>
    <p:sldId id="754" r:id="rId17"/>
    <p:sldId id="755" r:id="rId18"/>
    <p:sldId id="756" r:id="rId19"/>
    <p:sldId id="616" r:id="rId20"/>
    <p:sldId id="640" r:id="rId21"/>
    <p:sldId id="641" r:id="rId22"/>
    <p:sldId id="642" r:id="rId23"/>
    <p:sldId id="643" r:id="rId24"/>
    <p:sldId id="644" r:id="rId25"/>
    <p:sldId id="645" r:id="rId26"/>
    <p:sldId id="646" r:id="rId27"/>
    <p:sldId id="647" r:id="rId28"/>
    <p:sldId id="648" r:id="rId29"/>
    <p:sldId id="649" r:id="rId30"/>
    <p:sldId id="650" r:id="rId31"/>
    <p:sldId id="651" r:id="rId32"/>
    <p:sldId id="652" r:id="rId33"/>
    <p:sldId id="653" r:id="rId34"/>
    <p:sldId id="654" r:id="rId35"/>
    <p:sldId id="655" r:id="rId36"/>
    <p:sldId id="656" r:id="rId37"/>
    <p:sldId id="657" r:id="rId38"/>
    <p:sldId id="658" r:id="rId39"/>
    <p:sldId id="659" r:id="rId40"/>
    <p:sldId id="660" r:id="rId41"/>
    <p:sldId id="661" r:id="rId42"/>
    <p:sldId id="662" r:id="rId43"/>
    <p:sldId id="663" r:id="rId44"/>
    <p:sldId id="664" r:id="rId45"/>
    <p:sldId id="665" r:id="rId46"/>
    <p:sldId id="666" r:id="rId47"/>
    <p:sldId id="667" r:id="rId48"/>
    <p:sldId id="668" r:id="rId49"/>
    <p:sldId id="669" r:id="rId50"/>
    <p:sldId id="670" r:id="rId51"/>
    <p:sldId id="671" r:id="rId52"/>
    <p:sldId id="672" r:id="rId53"/>
    <p:sldId id="673" r:id="rId54"/>
    <p:sldId id="674" r:id="rId55"/>
    <p:sldId id="675" r:id="rId56"/>
    <p:sldId id="676" r:id="rId57"/>
    <p:sldId id="677" r:id="rId58"/>
    <p:sldId id="678" r:id="rId59"/>
    <p:sldId id="679" r:id="rId60"/>
    <p:sldId id="680" r:id="rId61"/>
    <p:sldId id="681" r:id="rId62"/>
    <p:sldId id="682" r:id="rId63"/>
    <p:sldId id="683" r:id="rId64"/>
    <p:sldId id="684" r:id="rId65"/>
    <p:sldId id="685" r:id="rId66"/>
    <p:sldId id="686" r:id="rId67"/>
    <p:sldId id="619" r:id="rId68"/>
    <p:sldId id="687" r:id="rId69"/>
    <p:sldId id="688" r:id="rId70"/>
    <p:sldId id="689" r:id="rId71"/>
    <p:sldId id="690" r:id="rId72"/>
    <p:sldId id="691" r:id="rId73"/>
    <p:sldId id="692" r:id="rId74"/>
    <p:sldId id="693" r:id="rId75"/>
    <p:sldId id="694" r:id="rId76"/>
    <p:sldId id="695" r:id="rId77"/>
    <p:sldId id="696" r:id="rId78"/>
    <p:sldId id="697" r:id="rId79"/>
    <p:sldId id="698" r:id="rId80"/>
    <p:sldId id="699" r:id="rId81"/>
    <p:sldId id="700" r:id="rId82"/>
    <p:sldId id="701" r:id="rId83"/>
    <p:sldId id="702" r:id="rId84"/>
    <p:sldId id="703" r:id="rId85"/>
    <p:sldId id="704" r:id="rId86"/>
    <p:sldId id="705" r:id="rId87"/>
    <p:sldId id="706" r:id="rId88"/>
    <p:sldId id="707" r:id="rId89"/>
    <p:sldId id="708" r:id="rId90"/>
    <p:sldId id="709" r:id="rId91"/>
    <p:sldId id="582" r:id="rId92"/>
    <p:sldId id="711" r:id="rId93"/>
    <p:sldId id="712" r:id="rId94"/>
    <p:sldId id="620" r:id="rId95"/>
    <p:sldId id="713" r:id="rId96"/>
    <p:sldId id="714" r:id="rId97"/>
    <p:sldId id="585" r:id="rId98"/>
    <p:sldId id="716" r:id="rId99"/>
    <p:sldId id="717" r:id="rId100"/>
    <p:sldId id="718" r:id="rId101"/>
    <p:sldId id="719" r:id="rId102"/>
    <p:sldId id="757" r:id="rId103"/>
    <p:sldId id="721" r:id="rId104"/>
    <p:sldId id="722" r:id="rId105"/>
    <p:sldId id="723" r:id="rId106"/>
    <p:sldId id="724" r:id="rId107"/>
    <p:sldId id="725" r:id="rId108"/>
    <p:sldId id="726" r:id="rId109"/>
    <p:sldId id="727" r:id="rId110"/>
    <p:sldId id="728" r:id="rId111"/>
    <p:sldId id="729" r:id="rId112"/>
    <p:sldId id="730" r:id="rId113"/>
    <p:sldId id="731" r:id="rId114"/>
    <p:sldId id="732" r:id="rId115"/>
    <p:sldId id="733" r:id="rId116"/>
    <p:sldId id="734" r:id="rId117"/>
    <p:sldId id="735" r:id="rId118"/>
    <p:sldId id="736" r:id="rId119"/>
    <p:sldId id="737" r:id="rId120"/>
    <p:sldId id="738" r:id="rId121"/>
    <p:sldId id="739" r:id="rId122"/>
    <p:sldId id="740" r:id="rId123"/>
  </p:sldIdLst>
  <p:sldSz cx="9144000" cy="6858000" type="screen4x3"/>
  <p:notesSz cx="6858000" cy="9144000"/>
  <p:photoAlbum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39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1" d="100"/>
        <a:sy n="21" d="100"/>
      </p:scale>
      <p:origin x="0" y="12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A4C8-5597-43C6-9D32-4D2148226971}" type="datetimeFigureOut">
              <a:rPr lang="hu-HU" smtClean="0"/>
              <a:t>2026. 06. 15.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B668-6BDA-4EAE-8702-64E47F8004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368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A4C8-5597-43C6-9D32-4D2148226971}" type="datetimeFigureOut">
              <a:rPr lang="hu-HU" smtClean="0"/>
              <a:t>2026. 06. 15.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B668-6BDA-4EAE-8702-64E47F8004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272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A4C8-5597-43C6-9D32-4D2148226971}" type="datetimeFigureOut">
              <a:rPr lang="hu-HU" smtClean="0"/>
              <a:t>2026. 06. 15.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B668-6BDA-4EAE-8702-64E47F8004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858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A4C8-5597-43C6-9D32-4D2148226971}" type="datetimeFigureOut">
              <a:rPr lang="hu-HU" smtClean="0"/>
              <a:t>2026. 06. 15.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B668-6BDA-4EAE-8702-64E47F8004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3389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A4C8-5597-43C6-9D32-4D2148226971}" type="datetimeFigureOut">
              <a:rPr lang="hu-HU" smtClean="0"/>
              <a:t>2026. 06. 15.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B668-6BDA-4EAE-8702-64E47F8004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5922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A4C8-5597-43C6-9D32-4D2148226971}" type="datetimeFigureOut">
              <a:rPr lang="hu-HU" smtClean="0"/>
              <a:t>2026. 06. 15.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B668-6BDA-4EAE-8702-64E47F8004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9065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A4C8-5597-43C6-9D32-4D2148226971}" type="datetimeFigureOut">
              <a:rPr lang="hu-HU" smtClean="0"/>
              <a:t>2026. 06. 15.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B668-6BDA-4EAE-8702-64E47F8004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277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A4C8-5597-43C6-9D32-4D2148226971}" type="datetimeFigureOut">
              <a:rPr lang="hu-HU" smtClean="0"/>
              <a:t>2026. 06. 15.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B668-6BDA-4EAE-8702-64E47F8004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778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A4C8-5597-43C6-9D32-4D2148226971}" type="datetimeFigureOut">
              <a:rPr lang="hu-HU" smtClean="0"/>
              <a:t>2026. 06. 15.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B668-6BDA-4EAE-8702-64E47F8004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391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A4C8-5597-43C6-9D32-4D2148226971}" type="datetimeFigureOut">
              <a:rPr lang="hu-HU" smtClean="0"/>
              <a:t>2026. 06. 15.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B668-6BDA-4EAE-8702-64E47F8004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902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A4C8-5597-43C6-9D32-4D2148226971}" type="datetimeFigureOut">
              <a:rPr lang="hu-HU" smtClean="0"/>
              <a:t>2026. 06. 15.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B668-6BDA-4EAE-8702-64E47F8004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3636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6A4C8-5597-43C6-9D32-4D2148226971}" type="datetimeFigureOut">
              <a:rPr lang="hu-HU" smtClean="0"/>
              <a:t>2026. 06. 15.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5B668-6BDA-4EAE-8702-64E47F8004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658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1548680" y="332656"/>
            <a:ext cx="7772400" cy="1470025"/>
          </a:xfrm>
        </p:spPr>
        <p:txBody>
          <a:bodyPr/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2026.06.12.</a:t>
            </a:r>
            <a:b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Csanádpalota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-972616" y="5164813"/>
            <a:ext cx="6400800" cy="1752600"/>
          </a:xfrm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Szalai Lászlóné Lenke (2-10 dia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Forrai Erzsi (11-19 dia)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Szalma Judit (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19.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diától)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79512" y="1748493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Asztalos P.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Kálmán</a:t>
            </a:r>
          </a:p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Helytörténeti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Gyűjtemény </a:t>
            </a:r>
            <a:endParaRPr lang="hu-H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és Tájház:</a:t>
            </a:r>
          </a:p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Hájas Rita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Kelemen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László</a:t>
            </a:r>
          </a:p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Művelődési Ház munkatárs</a:t>
            </a:r>
          </a:p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Helytörténeti Ház: </a:t>
            </a:r>
          </a:p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Benkéné Bogdán Zsuzsanna</a:t>
            </a:r>
          </a:p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Kelemen László Emlékpark:</a:t>
            </a:r>
          </a:p>
          <a:p>
            <a:r>
              <a:rPr lang="hu-H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Ádok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István </a:t>
            </a:r>
            <a:r>
              <a:rPr lang="hu-H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nyug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Műv.ház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ig.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4"/>
          <a:stretch/>
        </p:blipFill>
        <p:spPr>
          <a:xfrm rot="5400000">
            <a:off x="3369905" y="990382"/>
            <a:ext cx="6990347" cy="477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6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e0042f92-1f81-4f95-b914-de299c6b747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28171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5182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567737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52021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3000" y="-42863"/>
            <a:ext cx="6858000" cy="6943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120381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5232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18263" y="882154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églalap 2"/>
          <p:cNvSpPr/>
          <p:nvPr/>
        </p:nvSpPr>
        <p:spPr>
          <a:xfrm>
            <a:off x="251520" y="332656"/>
            <a:ext cx="338437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 már lezárt régi temetőben nyugszik </a:t>
            </a:r>
            <a:r>
              <a:rPr lang="hu-H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Kelemen László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(1760 – 1814), az első magyar színigazgató, aki élete vége felé – keserűen, kiábrándultan – visszavonult a színpadtól és Csanádpalotán telepedett le. Csak két évig kántortanítóskodott a faluban, mert a magyar nyelv népszerűsítésével ellenlábasokat szerzett magának a helyi németség körében. Halála körülményei is ellehetetlenült helyzetére utalnak: az ispán parancsára megvadított lovak – kocsistól az árokba borították.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3036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5233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325698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5234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776264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5244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172473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5253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59595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5285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160321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5420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06156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5422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9592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h2C3-zEW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75" y="0"/>
            <a:ext cx="5165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467544" y="764704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Forrai Erzsi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31533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54229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1413" y="-608013"/>
            <a:ext cx="6859587" cy="8074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708935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54231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1413" y="-546100"/>
            <a:ext cx="6859587" cy="795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138092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5443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853737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54443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3000" y="-965200"/>
            <a:ext cx="6858000" cy="878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569637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5595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99982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60023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3000" y="-1079500"/>
            <a:ext cx="6858000" cy="901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553053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602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378156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60219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711325" y="-1143000"/>
            <a:ext cx="5721350" cy="9142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620602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60231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65250" y="-1143000"/>
            <a:ext cx="6413500" cy="9142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482890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60232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3000" y="-839788"/>
            <a:ext cx="6858000" cy="8537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3527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0HZ51p2m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38" y="0"/>
            <a:ext cx="5165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699454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60300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3000" y="-125413"/>
            <a:ext cx="6858000" cy="7108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175381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6071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495281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60714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3000" y="442913"/>
            <a:ext cx="6856413" cy="5972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83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H57Kn_yt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38" y="0"/>
            <a:ext cx="5165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1076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jUFTihe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38" y="0"/>
            <a:ext cx="5165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0512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YJvS5YC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38" y="0"/>
            <a:ext cx="5165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9479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Oqw-CwV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38" y="0"/>
            <a:ext cx="5165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7583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QTDKyc8R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38" y="0"/>
            <a:ext cx="5165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3325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SyfyHNr-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38" y="0"/>
            <a:ext cx="5165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711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39468" y="404664"/>
            <a:ext cx="364044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Asztalos P. Kálmán Helytörténeti Gyűjtemény és </a:t>
            </a: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Tájház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utcai homlokzata 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és az udvari téglakönyöklős tornáca pont a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XX. század elején (a szecesszió fénykorában) nyerte el a mai formáját! Bár maga a ház az 1850-es években épült, a homlokzati díszítésén és a falu polgárosodó lakáskultúráján gyönyörűen látszanak a századfordulós, népies szecessziós hatások.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dirty="0"/>
          </a:p>
          <a:p>
            <a:endParaRPr lang="hu-HU" b="1" dirty="0"/>
          </a:p>
        </p:txBody>
      </p:sp>
      <p:sp>
        <p:nvSpPr>
          <p:cNvPr id="3" name="AutoShape 2" descr="Asztalos P. Kálmán Helytörténeti Gyűjtemény és Tájhá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8" name="Picture 4" descr="https://www.csanadpalota.hu/images/tajhaz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-72091"/>
            <a:ext cx="5220072" cy="696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665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6c1bfc56-1ad5-4efb-a1dc-481e0ef897d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églalap 2"/>
          <p:cNvSpPr/>
          <p:nvPr/>
        </p:nvSpPr>
        <p:spPr>
          <a:xfrm>
            <a:off x="323528" y="54868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Szalai Lászlóné 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Lenke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001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025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7955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0301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3000" y="436563"/>
            <a:ext cx="6858000" cy="5984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0528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0303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3000" y="214313"/>
            <a:ext cx="6858000" cy="6429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2781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0307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3000" y="328613"/>
            <a:ext cx="6856413" cy="6200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6993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033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6965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055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9211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061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1116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0653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95388" y="-1143000"/>
            <a:ext cx="6753225" cy="9142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79592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0659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3000" y="-593725"/>
            <a:ext cx="6858000" cy="8045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536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0707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3000" y="-187325"/>
            <a:ext cx="6858000" cy="7232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9734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803ddd1b-c269-427b-87ca-eb8c47c4551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64710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0712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3000" y="-608013"/>
            <a:ext cx="6858000" cy="8074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06585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073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163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075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29394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092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31567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093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75552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1026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3000" y="346075"/>
            <a:ext cx="6856413" cy="6165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61016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1334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1413" y="-149225"/>
            <a:ext cx="6859587" cy="7156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89803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133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45972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1620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3000" y="485775"/>
            <a:ext cx="6856413" cy="5886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88561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1632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1413" y="-1079500"/>
            <a:ext cx="6859587" cy="901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7281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a7ab08b-343f-4e30-a0c4-a355f2b7876a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55364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175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64926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1810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3000" y="-442913"/>
            <a:ext cx="6858000" cy="7743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71729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2001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3000" y="401638"/>
            <a:ext cx="6858000" cy="6054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15998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2113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3000" y="338138"/>
            <a:ext cx="6858000" cy="6181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70364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211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36332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2121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3000" y="-771525"/>
            <a:ext cx="6858000" cy="8401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88433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2134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3000" y="47625"/>
            <a:ext cx="6858000" cy="6762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79587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2139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1413" y="-41275"/>
            <a:ext cx="6859587" cy="6940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15016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2232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1413" y="-655638"/>
            <a:ext cx="6859587" cy="8169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54031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2315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3000" y="282575"/>
            <a:ext cx="6858000" cy="6292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8753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6358fcdb-0009-4d5e-958b-de8138eee8d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5227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2543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1413" y="-200025"/>
            <a:ext cx="6859587" cy="7258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51030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2549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1413" y="-873125"/>
            <a:ext cx="6859587" cy="8604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80487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2555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3000" y="-857250"/>
            <a:ext cx="6858000" cy="857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23429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265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27174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344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48963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345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58702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373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37890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445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67658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4458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1413" y="-1098550"/>
            <a:ext cx="6859587" cy="9055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83155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452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509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8b6be52-0719-4f7f-bb1a-32d5f3c87f1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78443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4529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3000" y="-839788"/>
            <a:ext cx="6858000" cy="8537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19593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454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60561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4546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3000" y="-874713"/>
            <a:ext cx="6858000" cy="86074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12004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4553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14438" y="-1143000"/>
            <a:ext cx="6715125" cy="9142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9092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462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2678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4809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3000" y="477838"/>
            <a:ext cx="6858000" cy="5902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122962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3482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06790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83568" y="548680"/>
            <a:ext cx="579357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Csanádpalota </a:t>
            </a:r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helytörténeti 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ház</a:t>
            </a:r>
          </a:p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Csanádpalotai Helytörténeti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Egyesület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2050" name="Picture 2" descr="Lakodalmas kiállítással Csanádpalotán - Fotó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850650"/>
            <a:ext cx="7596336" cy="500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5779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4152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54268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4153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5830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37faff34-b4c7-4d85-b506-4ed3e3117e5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76640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4153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22564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4154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047034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4143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20200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41916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651000" y="-1143000"/>
            <a:ext cx="5842000" cy="9142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35067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42349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3000" y="-909638"/>
            <a:ext cx="6858000" cy="8677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86598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4201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618960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4202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534721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4204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439010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4213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421718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4214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3103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a782eae-0acf-486d-8b7f-cbe5040ec20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2537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4274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711032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42749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3000" y="-771525"/>
            <a:ext cx="6858000" cy="8401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189378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4275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739637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42813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3000" y="-608013"/>
            <a:ext cx="6858000" cy="8074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853742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42827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1413" y="-1022350"/>
            <a:ext cx="6859587" cy="890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016469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42833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3000" y="-344488"/>
            <a:ext cx="6858000" cy="7546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112053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42835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3000" y="-688975"/>
            <a:ext cx="6858000" cy="8235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468117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4305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287903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4311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960758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405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6406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3f24cbe-435f-4474-977b-20bf04f8dace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925991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40912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3000" y="25400"/>
            <a:ext cx="6858000" cy="680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167091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51519" y="332656"/>
            <a:ext cx="3748979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Nepomuki Szent 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János-templom</a:t>
            </a:r>
          </a:p>
          <a:p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Barokk stílus</a:t>
            </a:r>
          </a:p>
          <a:p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Alapkövét 1768-ban helyezték el, a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csanádi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püspök megbízásából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Pétsi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István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pécskai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plébános Nepomuki Szent János vértanú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tiszteletére.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1773. május 16-án szentelte föl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 község telepítése, a templom és a parókia létesítése gróf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galánthai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Fekete György (1711-1788) nevéhez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fűződik.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 szájhagyomány szerint a mai főoltárkép térdeplő alakja a grófot, az imádkozó nő a gróf feleségét ábrázolja. Mindkettőjüket a templom kriptájában temették el.</a:t>
            </a:r>
          </a:p>
        </p:txBody>
      </p:sp>
      <p:pic>
        <p:nvPicPr>
          <p:cNvPr id="4" name="Kép 3" descr="20260612_14570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43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000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4563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042488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4563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27063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043608" y="1028343"/>
            <a:ext cx="727280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Csanádpalota legjellegzetesebb és kétségkívül legszebb építészeti emléke az 1927-ben épült barokk stílusú, küllemében palotára emlékeztető háromszintes, tornyos-kupolás hivatal és lakás, ami a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mindenkori</a:t>
            </a:r>
          </a:p>
          <a:p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főszolgabíró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ház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rendelkezésére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állt. Mint a hely művelődési ház nyugalmazott igazgatójától,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Ádók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Istvántól megtudtuk, a három szintes épület második szintjén nagy termei bálok rendezésére is alkalmasak voltak. A második világháború idején a katonák széthordták, tönkretették eredeti berendezését, aztán 1976-ig határőrlaktanya volt, majd ’82-től az alagsorban 300 személyes konyhát, fölötte ebédlőt és tantermeket alakítottak ki. Végül 2001-ben, a konyha megszűnésével megüresedett az épület.</a:t>
            </a:r>
          </a:p>
        </p:txBody>
      </p:sp>
    </p:spTree>
    <p:extLst>
      <p:ext uri="{BB962C8B-B14F-4D97-AF65-F5344CB8AC3E}">
        <p14:creationId xmlns:p14="http://schemas.microsoft.com/office/powerpoint/2010/main" val="319231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50021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606550" y="-1143000"/>
            <a:ext cx="5930900" cy="9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155045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50040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1413" y="-873125"/>
            <a:ext cx="6859587" cy="8604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772342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79512" y="620688"/>
            <a:ext cx="251062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Kelemen 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László</a:t>
            </a:r>
          </a:p>
          <a:p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Emlékpark</a:t>
            </a:r>
          </a:p>
          <a:p>
            <a:endParaRPr lang="hu-HU" b="1" dirty="0"/>
          </a:p>
        </p:txBody>
      </p:sp>
      <p:pic>
        <p:nvPicPr>
          <p:cNvPr id="4" name="Kép 3" descr="20260612_151718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96369" y="408782"/>
            <a:ext cx="6856413" cy="6038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591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51726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3000" y="590550"/>
            <a:ext cx="6858000" cy="567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402321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612_151730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1413" y="-982663"/>
            <a:ext cx="6859587" cy="8823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3480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380</Words>
  <Application>Microsoft Office PowerPoint</Application>
  <PresentationFormat>Diavetítés a képernyőre (4:3 oldalarány)</PresentationFormat>
  <Paragraphs>33</Paragraphs>
  <Slides>122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122</vt:i4>
      </vt:variant>
    </vt:vector>
  </HeadingPairs>
  <TitlesOfParts>
    <vt:vector size="123" baseType="lpstr">
      <vt:lpstr>Office-téma</vt:lpstr>
      <vt:lpstr>2026.06.12. Csanádpalota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2026.06.12. Csanádpalota</dc:title>
  <dc:creator>Judit</dc:creator>
  <cp:lastModifiedBy>Judit</cp:lastModifiedBy>
  <cp:revision>16</cp:revision>
  <dcterms:created xsi:type="dcterms:W3CDTF">2026-06-13T07:00:42Z</dcterms:created>
  <dcterms:modified xsi:type="dcterms:W3CDTF">2026-06-15T13:59:33Z</dcterms:modified>
</cp:coreProperties>
</file>