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5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6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66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48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5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376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812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76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75A3-452A-41A5-A3D4-AF17A847897A}" type="datetimeFigureOut">
              <a:rPr lang="hu-HU" smtClean="0"/>
              <a:t>2026. 06. 04.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D37D-8D9C-4714-A1A7-160573E30A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73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Jungfer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kapu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Hódmezővásárhelyen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2026.06.03.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</a:t>
            </a:r>
            <a:r>
              <a:rPr lang="hu-HU" dirty="0" err="1" smtClean="0"/>
              <a:t>Haranghy</a:t>
            </a:r>
            <a:r>
              <a:rPr lang="hu-HU" dirty="0" smtClean="0"/>
              <a:t> Gézáné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951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17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61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0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3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0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45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1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64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2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38" y="0"/>
            <a:ext cx="4429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58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2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42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3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67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5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69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5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81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6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47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88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6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02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6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878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6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329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6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178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9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9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29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061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30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83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31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56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32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316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32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913" y="0"/>
            <a:ext cx="648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39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06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699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33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690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33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541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33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38" y="0"/>
            <a:ext cx="8212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257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34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85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07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5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07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84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08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09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68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09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46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MG_20260603_1013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86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Diavetítés a képernyőre (4:3 oldalarány)</PresentationFormat>
  <Paragraphs>2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Jungfer kapu Hódmezővásárhelyen 2026.06.03.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Jungfer kapu Hódmezővásárhelyen</dc:title>
  <dc:creator>Judit</dc:creator>
  <cp:lastModifiedBy>Judit</cp:lastModifiedBy>
  <cp:revision>2</cp:revision>
  <dcterms:created xsi:type="dcterms:W3CDTF">2026-06-04T12:47:20Z</dcterms:created>
  <dcterms:modified xsi:type="dcterms:W3CDTF">2026-06-04T12:51:20Z</dcterms:modified>
</cp:coreProperties>
</file>