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1" r:id="rId34"/>
    <p:sldId id="290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292" r:id="rId44"/>
    <p:sldId id="293" r:id="rId45"/>
    <p:sldId id="294" r:id="rId46"/>
    <p:sldId id="295" r:id="rId4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9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9FE-1D1D-4A35-A790-AF8955FA9DAC}" type="datetimeFigureOut">
              <a:rPr lang="hu-HU" smtClean="0"/>
              <a:t>2026. 06. 04.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961B-1989-4327-81E6-9901E07A04F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58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9FE-1D1D-4A35-A790-AF8955FA9DAC}" type="datetimeFigureOut">
              <a:rPr lang="hu-HU" smtClean="0"/>
              <a:t>2026. 06. 04.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961B-1989-4327-81E6-9901E07A04F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829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9FE-1D1D-4A35-A790-AF8955FA9DAC}" type="datetimeFigureOut">
              <a:rPr lang="hu-HU" smtClean="0"/>
              <a:t>2026. 06. 04.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961B-1989-4327-81E6-9901E07A04F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394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9FE-1D1D-4A35-A790-AF8955FA9DAC}" type="datetimeFigureOut">
              <a:rPr lang="hu-HU" smtClean="0"/>
              <a:t>2026. 06. 04.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961B-1989-4327-81E6-9901E07A04F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076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9FE-1D1D-4A35-A790-AF8955FA9DAC}" type="datetimeFigureOut">
              <a:rPr lang="hu-HU" smtClean="0"/>
              <a:t>2026. 06. 04.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961B-1989-4327-81E6-9901E07A04F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221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889FE-1D1D-4A35-A790-AF8955FA9DAC}" type="datetimeFigureOut">
              <a:rPr lang="hu-HU" smtClean="0"/>
              <a:t>2026. 06. 04.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8961B-1989-4327-81E6-9901E07A04F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44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764704" y="692696"/>
            <a:ext cx="7772400" cy="1470025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Látványkapu Kft</a:t>
            </a:r>
            <a:b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Hódmezővásárhely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1260648" y="2132856"/>
            <a:ext cx="6400800" cy="1752600"/>
          </a:xfrm>
        </p:spPr>
        <p:txBody>
          <a:bodyPr/>
          <a:lstStyle/>
          <a:p>
            <a:r>
              <a:rPr lang="hu-HU" dirty="0" smtClean="0"/>
              <a:t>2026.06.03.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27584" y="3075057"/>
            <a:ext cx="2215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Szántó Gusztáv,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neje, és fiai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6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7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50232" y="-27384"/>
            <a:ext cx="6885384" cy="688538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061" y="1268760"/>
            <a:ext cx="215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Magyarné Anna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felvételei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600673" y="25077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58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3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67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36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7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0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73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4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967" y="0"/>
            <a:ext cx="51435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83568" y="764704"/>
            <a:ext cx="2650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Jungné Tóth Katalin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felvételei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1475656" y="22048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7189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28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7926" y="861054"/>
            <a:ext cx="6864086" cy="514806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27584" y="980728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felvételei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1403648" y="19168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009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3381" y="-331952"/>
            <a:ext cx="6852148" cy="75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49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3147" y="778269"/>
            <a:ext cx="6948264" cy="52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38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68553" y="-108920"/>
            <a:ext cx="6858000" cy="70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28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6154" y="724721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0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65631" y="369872"/>
            <a:ext cx="6969901" cy="62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1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7584" y="809328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87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9592" y="834894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15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75626" y="-695693"/>
            <a:ext cx="6922804" cy="81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8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7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2939" y="868701"/>
            <a:ext cx="6934179" cy="52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0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5" y="802681"/>
            <a:ext cx="691276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3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1600" y="809328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03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2295" y="786009"/>
            <a:ext cx="6939420" cy="52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10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835555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59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1412776"/>
            <a:ext cx="3331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Korsós Gyöngyi felvételei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1475656" y="29249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9700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23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68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24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4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14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45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038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00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89104" y="318721"/>
            <a:ext cx="6960736" cy="611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40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74200" y="-1243292"/>
            <a:ext cx="6976129" cy="93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15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83731" y="-1202267"/>
            <a:ext cx="6976535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870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6569" y="-1253030"/>
            <a:ext cx="7084461" cy="9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9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8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0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7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8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09958"/>
      </p:ext>
    </p:extLst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24</Words>
  <Application>Microsoft Office PowerPoint</Application>
  <PresentationFormat>Diavetítés a képernyőre (4:3 oldalarány)</PresentationFormat>
  <Paragraphs>11</Paragraphs>
  <Slides>46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47" baseType="lpstr">
      <vt:lpstr>Egyéni tervezés</vt:lpstr>
      <vt:lpstr>Látványkapu Kft Hódmezővásárhely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Látványkapu Kft Hódmezővásárhely</dc:title>
  <dc:creator>Judit</dc:creator>
  <cp:lastModifiedBy>Judit</cp:lastModifiedBy>
  <cp:revision>13</cp:revision>
  <dcterms:created xsi:type="dcterms:W3CDTF">2026-06-03T16:48:35Z</dcterms:created>
  <dcterms:modified xsi:type="dcterms:W3CDTF">2026-06-04T13:00:22Z</dcterms:modified>
</cp:coreProperties>
</file>