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271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6" r:id="rId31"/>
    <p:sldId id="299" r:id="rId32"/>
    <p:sldId id="297" r:id="rId33"/>
    <p:sldId id="298" r:id="rId34"/>
    <p:sldId id="300" r:id="rId35"/>
    <p:sldId id="302" r:id="rId36"/>
    <p:sldId id="303" r:id="rId37"/>
    <p:sldId id="304" r:id="rId38"/>
    <p:sldId id="306" r:id="rId39"/>
    <p:sldId id="307" r:id="rId40"/>
    <p:sldId id="309" r:id="rId41"/>
    <p:sldId id="310" r:id="rId42"/>
    <p:sldId id="311" r:id="rId43"/>
    <p:sldId id="312" r:id="rId44"/>
    <p:sldId id="351" r:id="rId45"/>
    <p:sldId id="320" r:id="rId46"/>
    <p:sldId id="313" r:id="rId47"/>
    <p:sldId id="314" r:id="rId48"/>
    <p:sldId id="315" r:id="rId49"/>
    <p:sldId id="316" r:id="rId50"/>
    <p:sldId id="318" r:id="rId51"/>
    <p:sldId id="321" r:id="rId52"/>
    <p:sldId id="322" r:id="rId53"/>
    <p:sldId id="324" r:id="rId54"/>
    <p:sldId id="326" r:id="rId55"/>
    <p:sldId id="328" r:id="rId56"/>
    <p:sldId id="329" r:id="rId57"/>
    <p:sldId id="332" r:id="rId58"/>
    <p:sldId id="334" r:id="rId59"/>
    <p:sldId id="335" r:id="rId60"/>
    <p:sldId id="336" r:id="rId61"/>
    <p:sldId id="337" r:id="rId62"/>
    <p:sldId id="339" r:id="rId63"/>
    <p:sldId id="338" r:id="rId64"/>
    <p:sldId id="341" r:id="rId65"/>
    <p:sldId id="343" r:id="rId66"/>
    <p:sldId id="345" r:id="rId67"/>
    <p:sldId id="346" r:id="rId68"/>
    <p:sldId id="347" r:id="rId69"/>
    <p:sldId id="349" r:id="rId70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3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83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1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5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3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3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15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3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4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1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2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734B-A5D3-402A-80E3-CDDCCEA73106}" type="datetimeFigureOut">
              <a:rPr lang="hu-HU" smtClean="0"/>
              <a:t>2026. 07. 13.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D2B5-CF5A-4B1C-A0A6-9E81C0CE8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83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2026.07.02.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Vasarely kiállítás 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Szépművészeti Múzeum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0643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5063" y="860673"/>
            <a:ext cx="6885384" cy="516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4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0643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6265" y="819978"/>
            <a:ext cx="6900597" cy="517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0643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9625" y="893338"/>
            <a:ext cx="681675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0643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2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4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1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7991" y="1016913"/>
            <a:ext cx="6912768" cy="476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2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65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7407" y="-1189213"/>
            <a:ext cx="6858000" cy="923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9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71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57144" y="-1487519"/>
            <a:ext cx="4092277" cy="931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7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83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1035" y="-179435"/>
            <a:ext cx="6913938" cy="727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09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562" y="0"/>
            <a:ext cx="6347863" cy="685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1093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7767" y="-407769"/>
            <a:ext cx="2051539" cy="286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0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26369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Haranghy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Gézáné felvételei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1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8638" y="-304641"/>
            <a:ext cx="6865186" cy="7474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1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6477" y="857252"/>
            <a:ext cx="6858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30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3603" y="-150402"/>
            <a:ext cx="6858356" cy="715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3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7561" y="-948048"/>
            <a:ext cx="6891333" cy="878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40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4146" y="304203"/>
            <a:ext cx="6858402" cy="6249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8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4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30586" y="-1283123"/>
            <a:ext cx="6938811" cy="9505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54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8210" y="505423"/>
            <a:ext cx="6857524" cy="584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4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5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4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9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1643" y="-1692678"/>
            <a:ext cx="7035306" cy="1022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1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6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2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1926"/>
            <a:ext cx="6864085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12205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0373" y="-490374"/>
            <a:ext cx="3015188" cy="3995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3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65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36807" y="-1751642"/>
            <a:ext cx="6957391" cy="10460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3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5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7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6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7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4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8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"/>
          <a:stretch/>
        </p:blipFill>
        <p:spPr>
          <a:xfrm rot="5400000">
            <a:off x="3287405" y="986380"/>
            <a:ext cx="6868183" cy="487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1283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489" y="139487"/>
            <a:ext cx="4562943" cy="428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285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1198" y="1188968"/>
            <a:ext cx="694558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5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311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7749" y="917948"/>
            <a:ext cx="7032409" cy="5196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33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7431" y="465122"/>
            <a:ext cx="6952366" cy="5833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33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5421" y="1357901"/>
            <a:ext cx="6902671" cy="4186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6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39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522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3"/>
          <a:stretch/>
        </p:blipFill>
        <p:spPr>
          <a:xfrm rot="5400000">
            <a:off x="1572582" y="-24918"/>
            <a:ext cx="6858001" cy="690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7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523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8131" y="260900"/>
            <a:ext cx="6867911" cy="6352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545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98791" y="220882"/>
            <a:ext cx="6857998" cy="641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1545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2965" y="-274617"/>
            <a:ext cx="6902850" cy="7452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1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27784" y="2348880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 felvételei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34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22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3497" y="860674"/>
            <a:ext cx="6885386" cy="51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95537" y="105273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Vasarely után mi is új utakat kerestünk,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találtunk…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04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8412" y="841278"/>
            <a:ext cx="6876256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9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070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3555" y="288781"/>
            <a:ext cx="6886223" cy="6293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8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071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5673" y="-1191007"/>
            <a:ext cx="5949236" cy="9140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073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9025" y="-1198376"/>
            <a:ext cx="6361028" cy="9279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4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18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1926"/>
            <a:ext cx="6864085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1828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8016" y="-944407"/>
            <a:ext cx="2160239" cy="40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0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241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7709" y="368795"/>
            <a:ext cx="3022848" cy="4822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24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4923" y="-307507"/>
            <a:ext cx="6957393" cy="75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5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34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36367" y="718719"/>
            <a:ext cx="6954833" cy="532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341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2796" y="-392797"/>
            <a:ext cx="3066326" cy="385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8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350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65948" y="779947"/>
            <a:ext cx="6858000" cy="529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345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2707" y="-862671"/>
            <a:ext cx="2120482" cy="384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0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393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12315" y="-1175254"/>
            <a:ext cx="5919369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394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84804" y="298804"/>
            <a:ext cx="6858001" cy="626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393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34"/>
          <a:stretch/>
        </p:blipFill>
        <p:spPr>
          <a:xfrm rot="5400000">
            <a:off x="701113" y="-701114"/>
            <a:ext cx="1585597" cy="2987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0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41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6825" y="802075"/>
            <a:ext cx="6824223" cy="522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404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7590" y="-1089226"/>
            <a:ext cx="1733719" cy="390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44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14592" y="451186"/>
            <a:ext cx="6918664" cy="594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2442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5991" y="-870929"/>
            <a:ext cx="1518936" cy="3260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3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452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35554" y="124275"/>
            <a:ext cx="2836059" cy="622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8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4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454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4338" y="-253231"/>
            <a:ext cx="6864476" cy="735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53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0643" y="-226549"/>
            <a:ext cx="3057130" cy="6558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6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53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56915" y="-1132779"/>
            <a:ext cx="6393657" cy="918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53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3648" y="809330"/>
            <a:ext cx="6912767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257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3"/>
            <a:ext cx="6864085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20260702_125707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7446" y="-720039"/>
            <a:ext cx="2558450" cy="399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0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3082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78180" y="471666"/>
            <a:ext cx="6858000" cy="591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3082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5558" y="-734832"/>
            <a:ext cx="1815468" cy="3285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2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313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8016" y="899652"/>
            <a:ext cx="6858001" cy="50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3130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3962" y="-1073960"/>
            <a:ext cx="1969744" cy="4117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314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70490" y="201919"/>
            <a:ext cx="4526531" cy="6516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314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4671" y="-819852"/>
            <a:ext cx="6874449" cy="8481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702_1315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18109" y="632108"/>
            <a:ext cx="6879704" cy="557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702_13154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0225" y="-485217"/>
            <a:ext cx="2702157" cy="3629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4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2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4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3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5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2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</Words>
  <Application>Microsoft Office PowerPoint</Application>
  <PresentationFormat>Diavetítés a képernyőre (4:3 oldalarány)</PresentationFormat>
  <Paragraphs>5</Paragraphs>
  <Slides>69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Office-téma</vt:lpstr>
      <vt:lpstr>2026.07.02. Vasarely kiállítás  Budapest Szépművészeti Múzeum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2026.07.02. Vasarely kiállítás  Budapest Szépművészeti Múzeum</dc:title>
  <dc:creator>Judit</dc:creator>
  <cp:lastModifiedBy>Judit</cp:lastModifiedBy>
  <cp:revision>15</cp:revision>
  <dcterms:created xsi:type="dcterms:W3CDTF">2026-07-09T17:13:23Z</dcterms:created>
  <dcterms:modified xsi:type="dcterms:W3CDTF">2026-07-13T07:37:08Z</dcterms:modified>
</cp:coreProperties>
</file>