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369" r:id="rId4"/>
    <p:sldId id="370" r:id="rId5"/>
    <p:sldId id="371" r:id="rId6"/>
    <p:sldId id="372" r:id="rId7"/>
    <p:sldId id="373" r:id="rId8"/>
    <p:sldId id="279" r:id="rId9"/>
    <p:sldId id="374" r:id="rId10"/>
    <p:sldId id="375" r:id="rId11"/>
    <p:sldId id="376" r:id="rId12"/>
    <p:sldId id="377" r:id="rId13"/>
    <p:sldId id="378" r:id="rId14"/>
    <p:sldId id="483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  <p:sldId id="410" r:id="rId47"/>
    <p:sldId id="411" r:id="rId48"/>
    <p:sldId id="412" r:id="rId49"/>
    <p:sldId id="413" r:id="rId50"/>
    <p:sldId id="414" r:id="rId51"/>
    <p:sldId id="415" r:id="rId52"/>
    <p:sldId id="416" r:id="rId53"/>
    <p:sldId id="417" r:id="rId54"/>
    <p:sldId id="418" r:id="rId55"/>
    <p:sldId id="419" r:id="rId56"/>
    <p:sldId id="420" r:id="rId57"/>
    <p:sldId id="421" r:id="rId58"/>
    <p:sldId id="422" r:id="rId59"/>
    <p:sldId id="423" r:id="rId60"/>
    <p:sldId id="424" r:id="rId61"/>
    <p:sldId id="425" r:id="rId62"/>
    <p:sldId id="426" r:id="rId63"/>
    <p:sldId id="427" r:id="rId64"/>
    <p:sldId id="428" r:id="rId65"/>
    <p:sldId id="429" r:id="rId66"/>
    <p:sldId id="430" r:id="rId67"/>
    <p:sldId id="431" r:id="rId68"/>
    <p:sldId id="432" r:id="rId69"/>
    <p:sldId id="433" r:id="rId70"/>
    <p:sldId id="434" r:id="rId71"/>
    <p:sldId id="435" r:id="rId72"/>
    <p:sldId id="436" r:id="rId73"/>
    <p:sldId id="437" r:id="rId74"/>
    <p:sldId id="438" r:id="rId75"/>
    <p:sldId id="439" r:id="rId76"/>
    <p:sldId id="440" r:id="rId77"/>
    <p:sldId id="441" r:id="rId78"/>
    <p:sldId id="442" r:id="rId79"/>
    <p:sldId id="443" r:id="rId80"/>
    <p:sldId id="444" r:id="rId81"/>
    <p:sldId id="445" r:id="rId82"/>
    <p:sldId id="446" r:id="rId83"/>
    <p:sldId id="447" r:id="rId84"/>
    <p:sldId id="448" r:id="rId85"/>
    <p:sldId id="449" r:id="rId86"/>
    <p:sldId id="450" r:id="rId87"/>
    <p:sldId id="451" r:id="rId88"/>
    <p:sldId id="452" r:id="rId89"/>
    <p:sldId id="453" r:id="rId90"/>
    <p:sldId id="454" r:id="rId91"/>
    <p:sldId id="455" r:id="rId92"/>
    <p:sldId id="456" r:id="rId93"/>
    <p:sldId id="484" r:id="rId94"/>
    <p:sldId id="457" r:id="rId95"/>
    <p:sldId id="458" r:id="rId96"/>
    <p:sldId id="459" r:id="rId97"/>
    <p:sldId id="460" r:id="rId98"/>
    <p:sldId id="461" r:id="rId99"/>
    <p:sldId id="462" r:id="rId100"/>
    <p:sldId id="463" r:id="rId101"/>
    <p:sldId id="464" r:id="rId102"/>
    <p:sldId id="465" r:id="rId103"/>
    <p:sldId id="466" r:id="rId104"/>
    <p:sldId id="467" r:id="rId105"/>
    <p:sldId id="468" r:id="rId106"/>
    <p:sldId id="469" r:id="rId107"/>
    <p:sldId id="470" r:id="rId108"/>
    <p:sldId id="471" r:id="rId109"/>
    <p:sldId id="472" r:id="rId110"/>
    <p:sldId id="473" r:id="rId111"/>
    <p:sldId id="474" r:id="rId112"/>
    <p:sldId id="475" r:id="rId113"/>
    <p:sldId id="476" r:id="rId114"/>
    <p:sldId id="477" r:id="rId115"/>
    <p:sldId id="479" r:id="rId116"/>
    <p:sldId id="480" r:id="rId117"/>
    <p:sldId id="481" r:id="rId118"/>
    <p:sldId id="485" r:id="rId119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1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E9DE-0B9B-4923-BC15-E0171C3F776E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D89-5B2F-4FA9-9AF6-1450D34D7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969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E9DE-0B9B-4923-BC15-E0171C3F776E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D89-5B2F-4FA9-9AF6-1450D34D7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95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E9DE-0B9B-4923-BC15-E0171C3F776E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D89-5B2F-4FA9-9AF6-1450D34D7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28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E9DE-0B9B-4923-BC15-E0171C3F776E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D89-5B2F-4FA9-9AF6-1450D34D7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67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E9DE-0B9B-4923-BC15-E0171C3F776E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D89-5B2F-4FA9-9AF6-1450D34D7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153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E9DE-0B9B-4923-BC15-E0171C3F776E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D89-5B2F-4FA9-9AF6-1450D34D7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243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E9DE-0B9B-4923-BC15-E0171C3F776E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D89-5B2F-4FA9-9AF6-1450D34D7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99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E9DE-0B9B-4923-BC15-E0171C3F776E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D89-5B2F-4FA9-9AF6-1450D34D7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162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E9DE-0B9B-4923-BC15-E0171C3F776E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D89-5B2F-4FA9-9AF6-1450D34D7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029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E9DE-0B9B-4923-BC15-E0171C3F776E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D89-5B2F-4FA9-9AF6-1450D34D7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10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E9DE-0B9B-4923-BC15-E0171C3F776E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D89-5B2F-4FA9-9AF6-1450D34D7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034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E9DE-0B9B-4923-BC15-E0171C3F776E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CBD89-5B2F-4FA9-9AF6-1450D34D7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31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58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2026.07.08.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Újvárosi ref. Templom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Hódmezővásárhely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1898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5" name="Kép 4" descr="20260708_09450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589" y="3566266"/>
            <a:ext cx="9256149" cy="32917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539552" y="2924944"/>
            <a:ext cx="2804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B050"/>
                </a:solidFill>
              </a:rPr>
              <a:t>Építész: </a:t>
            </a:r>
            <a:r>
              <a:rPr lang="hu-HU" sz="2400" b="1" dirty="0" err="1" smtClean="0">
                <a:solidFill>
                  <a:srgbClr val="00B050"/>
                </a:solidFill>
              </a:rPr>
              <a:t>Sándy</a:t>
            </a:r>
            <a:r>
              <a:rPr lang="hu-HU" sz="2400" b="1" dirty="0" smtClean="0">
                <a:solidFill>
                  <a:srgbClr val="00B050"/>
                </a:solidFill>
              </a:rPr>
              <a:t> Gyula</a:t>
            </a:r>
            <a:endParaRPr lang="hu-H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10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6488" y="840201"/>
            <a:ext cx="6877485" cy="5158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8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4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03648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5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7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54509" y="857249"/>
            <a:ext cx="6858002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4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7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51882" y="832170"/>
            <a:ext cx="6886663" cy="5164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0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7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9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30626" y="865110"/>
            <a:ext cx="6920880" cy="5190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5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10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19275" y="840980"/>
            <a:ext cx="6876595" cy="5157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2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10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59632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2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13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22164" y="855166"/>
            <a:ext cx="6860382" cy="5145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5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3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98526" y="857249"/>
            <a:ext cx="6858002" cy="514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7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3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82502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8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28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3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6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75656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5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7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4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41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75656" y="809329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9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41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43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12306" y="855438"/>
            <a:ext cx="6843506" cy="5132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4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44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03648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0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44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59632" y="809329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9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3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9598" y="758142"/>
            <a:ext cx="7008779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1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450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454" y="1628800"/>
            <a:ext cx="9256149" cy="3291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3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1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42277" y="815135"/>
            <a:ext cx="6932602" cy="5199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1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1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31639" y="809329"/>
            <a:ext cx="6912769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3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99792" y="2708920"/>
            <a:ext cx="4068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Józsefné felvételei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857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-99392"/>
            <a:ext cx="6957392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5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857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857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1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3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4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4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4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87824" y="2708920"/>
            <a:ext cx="418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 felvételei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5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4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6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7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8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8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8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10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2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11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1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13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8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13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8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14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3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16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4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6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2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17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0"/>
            <a:ext cx="6957392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3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17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2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17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9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18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8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19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-99392"/>
            <a:ext cx="6957392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7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20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6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21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3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21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2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23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24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9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6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4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24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0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24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5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25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8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25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0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25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2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26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5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26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-99392"/>
            <a:ext cx="6957392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29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0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-99392"/>
            <a:ext cx="6957392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7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0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6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6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4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0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6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1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0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1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6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2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7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2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4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3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4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5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6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7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8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9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3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9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0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66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4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39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1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40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7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41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5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41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0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43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5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45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" y="0"/>
            <a:ext cx="8648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7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46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22218" y="0"/>
            <a:ext cx="6878782" cy="6878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2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48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9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48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1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48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8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66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6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49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9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1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3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1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7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1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3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3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-69823"/>
            <a:ext cx="6927823" cy="6927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1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4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10244"/>
            <a:ext cx="6912768" cy="6912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4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4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1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4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-99392"/>
            <a:ext cx="6957392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6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5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7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6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6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59832" y="270892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Lenkei Edit felvételei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6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6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6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50" y="0"/>
            <a:ext cx="5446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9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6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38" y="0"/>
            <a:ext cx="5570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8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6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563" y="0"/>
            <a:ext cx="522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4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7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5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7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825" y="0"/>
            <a:ext cx="5084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9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7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0" y="0"/>
            <a:ext cx="476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4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7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0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7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150" y="0"/>
            <a:ext cx="5472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8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7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550" y="0"/>
            <a:ext cx="4914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5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1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7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7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63" y="0"/>
            <a:ext cx="5907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7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7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-99392"/>
            <a:ext cx="6957392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2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58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00" y="0"/>
            <a:ext cx="5562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6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55776" y="2636912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 felvételei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48892" y="862866"/>
            <a:ext cx="6902940" cy="5177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6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27312" y="856454"/>
            <a:ext cx="6851642" cy="5138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7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0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31640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2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1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26518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1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2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82502" y="857249"/>
            <a:ext cx="6858002" cy="514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8_0902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59632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2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18</Words>
  <Application>Microsoft Office PowerPoint</Application>
  <PresentationFormat>Diavetítés a képernyőre (4:3 oldalarány)</PresentationFormat>
  <Paragraphs>6</Paragraphs>
  <Slides>118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118</vt:i4>
      </vt:variant>
    </vt:vector>
  </HeadingPairs>
  <TitlesOfParts>
    <vt:vector size="119" baseType="lpstr">
      <vt:lpstr>Office-téma</vt:lpstr>
      <vt:lpstr>2026.07.08. Újvárosi ref. Templom Hódmezővásárhely 1898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Fényképalbum</dc:title>
  <dc:creator>Judit</dc:creator>
  <cp:lastModifiedBy>Judit</cp:lastModifiedBy>
  <cp:revision>16</cp:revision>
  <dcterms:created xsi:type="dcterms:W3CDTF">2026-07-10T07:40:14Z</dcterms:created>
  <dcterms:modified xsi:type="dcterms:W3CDTF">2026-07-13T06:48:40Z</dcterms:modified>
</cp:coreProperties>
</file>