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81" r:id="rId2"/>
    <p:sldId id="426" r:id="rId3"/>
    <p:sldId id="427" r:id="rId4"/>
    <p:sldId id="428" r:id="rId5"/>
    <p:sldId id="429" r:id="rId6"/>
    <p:sldId id="430" r:id="rId7"/>
    <p:sldId id="431" r:id="rId8"/>
    <p:sldId id="432" r:id="rId9"/>
    <p:sldId id="433" r:id="rId10"/>
    <p:sldId id="434" r:id="rId11"/>
    <p:sldId id="435" r:id="rId12"/>
    <p:sldId id="436" r:id="rId13"/>
    <p:sldId id="437" r:id="rId14"/>
    <p:sldId id="438" r:id="rId15"/>
    <p:sldId id="439" r:id="rId16"/>
    <p:sldId id="440" r:id="rId17"/>
    <p:sldId id="441" r:id="rId18"/>
    <p:sldId id="442" r:id="rId19"/>
    <p:sldId id="443" r:id="rId20"/>
    <p:sldId id="444" r:id="rId21"/>
    <p:sldId id="445" r:id="rId22"/>
    <p:sldId id="446" r:id="rId23"/>
    <p:sldId id="447" r:id="rId24"/>
    <p:sldId id="448" r:id="rId25"/>
    <p:sldId id="449" r:id="rId26"/>
    <p:sldId id="450" r:id="rId27"/>
    <p:sldId id="451" r:id="rId28"/>
    <p:sldId id="452" r:id="rId29"/>
    <p:sldId id="453" r:id="rId30"/>
    <p:sldId id="454" r:id="rId31"/>
    <p:sldId id="455" r:id="rId32"/>
    <p:sldId id="456" r:id="rId33"/>
    <p:sldId id="457" r:id="rId34"/>
    <p:sldId id="458" r:id="rId35"/>
    <p:sldId id="459" r:id="rId36"/>
    <p:sldId id="460" r:id="rId37"/>
    <p:sldId id="461" r:id="rId38"/>
    <p:sldId id="462" r:id="rId39"/>
    <p:sldId id="463" r:id="rId40"/>
    <p:sldId id="464" r:id="rId41"/>
    <p:sldId id="465" r:id="rId42"/>
    <p:sldId id="466" r:id="rId43"/>
    <p:sldId id="467" r:id="rId44"/>
    <p:sldId id="468" r:id="rId45"/>
    <p:sldId id="469" r:id="rId46"/>
    <p:sldId id="470" r:id="rId47"/>
    <p:sldId id="471" r:id="rId48"/>
    <p:sldId id="472" r:id="rId49"/>
    <p:sldId id="473" r:id="rId50"/>
    <p:sldId id="474" r:id="rId51"/>
    <p:sldId id="475" r:id="rId52"/>
    <p:sldId id="476" r:id="rId53"/>
    <p:sldId id="477" r:id="rId54"/>
    <p:sldId id="478" r:id="rId55"/>
    <p:sldId id="479" r:id="rId56"/>
  </p:sldIdLst>
  <p:sldSz cx="9144000" cy="6858000" type="screen4x3"/>
  <p:notesSz cx="6858000" cy="9144000"/>
  <p:photoAlbum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708" y="-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5C93D-6168-4915-87D3-C09F2D28C7B6}" type="datetimeFigureOut">
              <a:rPr lang="hu-HU" smtClean="0"/>
              <a:t>2026. 07. 31.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FD9D1-6E2B-48F3-9D2C-79972BD7BD2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293865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5C93D-6168-4915-87D3-C09F2D28C7B6}" type="datetimeFigureOut">
              <a:rPr lang="hu-HU" smtClean="0"/>
              <a:t>2026. 07. 31.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FD9D1-6E2B-48F3-9D2C-79972BD7BD2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628697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5C93D-6168-4915-87D3-C09F2D28C7B6}" type="datetimeFigureOut">
              <a:rPr lang="hu-HU" smtClean="0"/>
              <a:t>2026. 07. 31.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FD9D1-6E2B-48F3-9D2C-79972BD7BD2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950268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5C93D-6168-4915-87D3-C09F2D28C7B6}" type="datetimeFigureOut">
              <a:rPr lang="hu-HU" smtClean="0"/>
              <a:t>2026. 07. 31.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FD9D1-6E2B-48F3-9D2C-79972BD7BD2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76058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5C93D-6168-4915-87D3-C09F2D28C7B6}" type="datetimeFigureOut">
              <a:rPr lang="hu-HU" smtClean="0"/>
              <a:t>2026. 07. 31.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FD9D1-6E2B-48F3-9D2C-79972BD7BD2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75073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5C93D-6168-4915-87D3-C09F2D28C7B6}" type="datetimeFigureOut">
              <a:rPr lang="hu-HU" smtClean="0"/>
              <a:t>2026. 07. 31.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FD9D1-6E2B-48F3-9D2C-79972BD7BD2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141479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5C93D-6168-4915-87D3-C09F2D28C7B6}" type="datetimeFigureOut">
              <a:rPr lang="hu-HU" smtClean="0"/>
              <a:t>2026. 07. 31.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FD9D1-6E2B-48F3-9D2C-79972BD7BD2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31675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5C93D-6168-4915-87D3-C09F2D28C7B6}" type="datetimeFigureOut">
              <a:rPr lang="hu-HU" smtClean="0"/>
              <a:t>2026. 07. 31.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FD9D1-6E2B-48F3-9D2C-79972BD7BD2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027526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5C93D-6168-4915-87D3-C09F2D28C7B6}" type="datetimeFigureOut">
              <a:rPr lang="hu-HU" smtClean="0"/>
              <a:t>2026. 07. 31.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FD9D1-6E2B-48F3-9D2C-79972BD7BD2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59193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5C93D-6168-4915-87D3-C09F2D28C7B6}" type="datetimeFigureOut">
              <a:rPr lang="hu-HU" smtClean="0"/>
              <a:t>2026. 07. 31.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FD9D1-6E2B-48F3-9D2C-79972BD7BD2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44829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5C93D-6168-4915-87D3-C09F2D28C7B6}" type="datetimeFigureOut">
              <a:rPr lang="hu-HU" smtClean="0"/>
              <a:t>2026. 07. 31.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FD9D1-6E2B-48F3-9D2C-79972BD7BD2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214947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95C93D-6168-4915-87D3-C09F2D28C7B6}" type="datetimeFigureOut">
              <a:rPr lang="hu-HU" smtClean="0"/>
              <a:t>2026. 07. 31.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8FD9D1-6E2B-48F3-9D2C-79972BD7BD2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28623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5000"/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hu-HU" dirty="0" smtClean="0"/>
              <a:t>2026. 07.31.</a:t>
            </a:r>
            <a:br>
              <a:rPr lang="hu-HU" dirty="0" smtClean="0"/>
            </a:br>
            <a:r>
              <a:rPr lang="hu-HU" dirty="0" smtClean="0"/>
              <a:t>Szeged</a:t>
            </a:r>
            <a:br>
              <a:rPr lang="hu-HU" dirty="0" smtClean="0"/>
            </a:br>
            <a:r>
              <a:rPr lang="hu-HU" dirty="0" smtClean="0"/>
              <a:t>szecessziós séta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hu-H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Magyar Józsefné,</a:t>
            </a:r>
          </a:p>
          <a:p>
            <a:r>
              <a:rPr lang="hu-H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Jungné Tóth Katalin</a:t>
            </a:r>
          </a:p>
          <a:p>
            <a:r>
              <a:rPr lang="hu-H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felvételei</a:t>
            </a:r>
            <a:endParaRPr lang="hu-H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363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731_093001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77447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731_093644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19143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731_093652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75648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731_093735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70051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731_093905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35132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731_094023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87117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731_094040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20389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731_094054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32025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731_094100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95263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731_094144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86765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731_091902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80847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731_094216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15616" y="-27384"/>
            <a:ext cx="6885384" cy="68853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83397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731_094224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12441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731_094259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10553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731_094303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079869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731_094351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438673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731_095900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396387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731_100359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765351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731_100430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60736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731_100527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536423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731_100613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961491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731_092047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06491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731_100634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340004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731_100647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1590901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731_100710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8969384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731_100808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2083589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731_100843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3182530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731_100852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6987081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731_100910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0311012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731_100924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0020160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731_101031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9521922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731_101048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89676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731_092113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9323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731_101052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5376015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731_101117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7347980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731_101137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3658272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731_101207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470811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731_101227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363995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731_101233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0106446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731_101318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88851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731_102612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6322522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731_102807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6068017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731_102856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214161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731_092209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36988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731_103201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9836794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731_103623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5306784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731_105048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0145195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731_105136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791917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07589630-99f3-4f18-993f-32fdf8b11fd6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9596357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d70d8a65-d6b3-43e7-9af3-0fb44ca83206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59181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731_092551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52867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731_092647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92100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731_092652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68345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731_092716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29527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11</Words>
  <Application>Microsoft Office PowerPoint</Application>
  <PresentationFormat>Diavetítés a képernyőre (4:3 oldalarány)</PresentationFormat>
  <Paragraphs>4</Paragraphs>
  <Slides>55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55</vt:i4>
      </vt:variant>
    </vt:vector>
  </HeadingPairs>
  <TitlesOfParts>
    <vt:vector size="56" baseType="lpstr">
      <vt:lpstr>Office-téma</vt:lpstr>
      <vt:lpstr>2026. 07.31. Szeged szecessziós séta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2026. 07.31. Szeged szecessziós séta</dc:title>
  <dc:creator>Judit</dc:creator>
  <cp:lastModifiedBy>Judit</cp:lastModifiedBy>
  <cp:revision>3</cp:revision>
  <dcterms:created xsi:type="dcterms:W3CDTF">2026-07-31T16:44:01Z</dcterms:created>
  <dcterms:modified xsi:type="dcterms:W3CDTF">2026-07-31T17:21:01Z</dcterms:modified>
</cp:coreProperties>
</file>