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4" r:id="rId16"/>
    <p:sldId id="271" r:id="rId17"/>
    <p:sldId id="272" r:id="rId18"/>
    <p:sldId id="273" r:id="rId19"/>
    <p:sldId id="275" r:id="rId20"/>
    <p:sldId id="276" r:id="rId21"/>
    <p:sldId id="279" r:id="rId22"/>
    <p:sldId id="284" r:id="rId23"/>
    <p:sldId id="280" r:id="rId24"/>
    <p:sldId id="281" r:id="rId25"/>
    <p:sldId id="282" r:id="rId26"/>
    <p:sldId id="257" r:id="rId27"/>
    <p:sldId id="283" r:id="rId28"/>
    <p:sldId id="277" r:id="rId29"/>
    <p:sldId id="278" r:id="rId3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5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1209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3730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0142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6983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6809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949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572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4142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935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8327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5733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98BD-DD31-4225-AC91-839B3BD55E99}" type="datetimeFigureOut">
              <a:rPr lang="hu-HU" smtClean="0"/>
              <a:t>2026. 07. 24.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E75CC-E94F-4405-A9B0-3CE936B513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558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393490" y="-839450"/>
            <a:ext cx="7772400" cy="2387600"/>
          </a:xfrm>
        </p:spPr>
        <p:txBody>
          <a:bodyPr/>
          <a:lstStyle/>
          <a:p>
            <a:r>
              <a:rPr lang="hu-HU" dirty="0" smtClean="0">
                <a:latin typeface="Bernard MT Condensed" panose="02050806060905020404" pitchFamily="18" charset="0"/>
              </a:rPr>
              <a:t>In memoriam Piroska</a:t>
            </a:r>
            <a:endParaRPr lang="hu-HU" dirty="0">
              <a:latin typeface="Bernard MT Condensed" panose="020508060609050204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1743257"/>
            <a:ext cx="6858000" cy="1655762"/>
          </a:xfrm>
        </p:spPr>
        <p:txBody>
          <a:bodyPr/>
          <a:lstStyle/>
          <a:p>
            <a:r>
              <a:rPr lang="hu-HU" dirty="0" smtClean="0">
                <a:latin typeface="Bernard MT Condensed" panose="02050806060905020404" pitchFamily="18" charset="0"/>
              </a:rPr>
              <a:t>Rozgonyi Lászlóné</a:t>
            </a:r>
            <a:endParaRPr lang="hu-HU" dirty="0">
              <a:latin typeface="Bernard MT Condensed" panose="020508060609050204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800" y="1543987"/>
            <a:ext cx="3753637" cy="49925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zövegdoboz 4"/>
          <p:cNvSpPr txBox="1"/>
          <p:nvPr/>
        </p:nvSpPr>
        <p:spPr>
          <a:xfrm flipH="1">
            <a:off x="255582" y="6071016"/>
            <a:ext cx="4946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latin typeface="Bernard MT Condensed" panose="02050806060905020404" pitchFamily="18" charset="0"/>
              </a:rPr>
              <a:t>2026. 07. 12. </a:t>
            </a:r>
            <a:r>
              <a:rPr lang="hu-HU" dirty="0" err="1" smtClean="0">
                <a:latin typeface="Bernard MT Condensed" panose="02050806060905020404" pitchFamily="18" charset="0"/>
              </a:rPr>
              <a:t>k.nmeth</a:t>
            </a:r>
            <a:r>
              <a:rPr lang="hu-HU" dirty="0" smtClean="0">
                <a:latin typeface="Bernard MT Condensed" panose="02050806060905020404" pitchFamily="18" charset="0"/>
              </a:rPr>
              <a:t> –Zene: Mascagni, Parasztbecsület</a:t>
            </a:r>
            <a:endParaRPr lang="hu-HU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1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  <p:sndAc>
          <p:stSnd>
            <p:snd r:embed="rId2" name="Mascagni   Parasztbecsület   Húsvéti kórus.wav"/>
          </p:stSnd>
        </p:sndAc>
      </p:transition>
    </mc:Choice>
    <mc:Fallback xmlns="">
      <p:transition spd="slow" advClick="0" advTm="10000">
        <p:fade/>
        <p:sndAc>
          <p:stSnd>
            <p:snd r:embed="rId4" name="Mascagni   Parasztbecsület   Húsvéti kóru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51" y="344773"/>
            <a:ext cx="8134663" cy="6100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43983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79" y="359763"/>
            <a:ext cx="8174636" cy="61309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5359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65" y="258579"/>
            <a:ext cx="8289561" cy="62171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6738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06" y="438605"/>
            <a:ext cx="7874856" cy="62697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 flipH="1">
            <a:off x="1035069" y="0"/>
            <a:ext cx="484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Szerbiában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5513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528" y="657119"/>
            <a:ext cx="8076579" cy="60546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569626" y="284813"/>
            <a:ext cx="683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Orfűn jártunk, 2015. </a:t>
            </a:r>
            <a:r>
              <a:rPr lang="hu-HU" dirty="0" err="1" smtClean="0"/>
              <a:t>jul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83151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784" y="202367"/>
            <a:ext cx="8544394" cy="64082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22041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24" y="191125"/>
            <a:ext cx="8619344" cy="64645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7072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23" y="202367"/>
            <a:ext cx="8649325" cy="64869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6582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74" y="146154"/>
            <a:ext cx="8759254" cy="65694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6271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44" y="498719"/>
            <a:ext cx="8259582" cy="61946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659567" y="194872"/>
            <a:ext cx="580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Szépművészeti Múzeum, 2015, jan.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137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73" y="449705"/>
            <a:ext cx="7894820" cy="59211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4463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795" y="112425"/>
            <a:ext cx="8684303" cy="65132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611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35" y="434714"/>
            <a:ext cx="8224999" cy="61687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2438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115877"/>
            <a:ext cx="9144000" cy="548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 flipH="1">
            <a:off x="525404" y="254833"/>
            <a:ext cx="634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HMVhely</a:t>
            </a:r>
            <a:r>
              <a:rPr lang="hu-HU" dirty="0" smtClean="0"/>
              <a:t> Tornyai Múzeum előtt, 2016. szept. 04.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20240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7" y="853217"/>
            <a:ext cx="9144793" cy="51515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 flipH="1">
            <a:off x="495424" y="179882"/>
            <a:ext cx="422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Az Erkel színház előtt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25794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2" y="419725"/>
            <a:ext cx="8384894" cy="6288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389744" y="0"/>
            <a:ext cx="628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Firenzében, 2016.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06041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847" y="123668"/>
            <a:ext cx="8749261" cy="65619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55949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50" y="562285"/>
            <a:ext cx="7626030" cy="59284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 flipH="1">
            <a:off x="630336" y="164891"/>
            <a:ext cx="517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2022. Karácsony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33593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8424"/>
            <a:ext cx="9144000" cy="6087717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329784" y="179882"/>
            <a:ext cx="6340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Hangversenyen Piroskával, </a:t>
            </a:r>
            <a:r>
              <a:rPr lang="hu-HU" dirty="0" err="1" smtClean="0"/>
              <a:t>Hmvhelyen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92324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41" y="149901"/>
            <a:ext cx="8684698" cy="65135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97668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199060"/>
            <a:ext cx="4831786" cy="64265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5096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79" y="281065"/>
            <a:ext cx="8219606" cy="61647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0127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39" y="348521"/>
            <a:ext cx="8129665" cy="60972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2487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31" y="254834"/>
            <a:ext cx="8314544" cy="62359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4581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87" y="251085"/>
            <a:ext cx="8139659" cy="6104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3282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05" y="236095"/>
            <a:ext cx="8379502" cy="62846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3331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52" y="292307"/>
            <a:ext cx="8224604" cy="61684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0170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05" y="314793"/>
            <a:ext cx="8274570" cy="62059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4130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59</Words>
  <Application>Microsoft Office PowerPoint</Application>
  <PresentationFormat>Diavetítés a képernyőre (4:3 oldalarány)</PresentationFormat>
  <Paragraphs>11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4" baseType="lpstr">
      <vt:lpstr>Arial</vt:lpstr>
      <vt:lpstr>Bernard MT Condensed</vt:lpstr>
      <vt:lpstr>Calibri</vt:lpstr>
      <vt:lpstr>Calibri Light</vt:lpstr>
      <vt:lpstr>Office Theme</vt:lpstr>
      <vt:lpstr>In memoriam Piroska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Piroskáról</dc:title>
  <dc:creator>NK-2205-PC</dc:creator>
  <cp:lastModifiedBy>NK-2205-PC</cp:lastModifiedBy>
  <cp:revision>21</cp:revision>
  <dcterms:created xsi:type="dcterms:W3CDTF">2026-07-12T15:14:33Z</dcterms:created>
  <dcterms:modified xsi:type="dcterms:W3CDTF">2026-07-24T16:29:55Z</dcterms:modified>
</cp:coreProperties>
</file>