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305" r:id="rId4"/>
    <p:sldId id="306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303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0" r:id="rId37"/>
    <p:sldId id="291" r:id="rId38"/>
    <p:sldId id="289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7" r:id="rId5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726" autoAdjust="0"/>
  </p:normalViewPr>
  <p:slideViewPr>
    <p:cSldViewPr snapToGrid="0">
      <p:cViewPr varScale="1">
        <p:scale>
          <a:sx n="115" d="100"/>
          <a:sy n="115" d="100"/>
        </p:scale>
        <p:origin x="-352" y="-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FD02FB50-6BF9-A61F-201D-AC2168146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7AB7D409-0D11-AD1C-BE4E-8A8052E2F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A09D0689-2087-8B44-6F89-6A61DB20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CABBDE8E-390D-C179-B538-092BB59CF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24815E55-6F29-9406-7145-AE49E1809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721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791E34AF-2983-4732-DCFA-085B33DD4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xmlns="" id="{9A44EC31-E59B-6D46-7427-54C8B86AB1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70C7CFBD-90FE-76C9-E42D-C95D300F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C108DB5B-F52E-59AF-4E4A-413A416F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9C4145BB-5EDA-C682-A106-E4D9FFCC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131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xmlns="" id="{D8504CC1-7C4D-E579-72CC-E4A462F88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xmlns="" id="{1AC34489-976E-CBEF-2EA7-F6735776D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D4FB402E-6391-007F-8F35-AF5A5AE54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03910AA3-1DA8-4F39-F77F-A1084F462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3568AC9F-A211-ED4A-88C9-D550A1649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157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E4BDC5ED-A46E-D6AA-A38B-35DBD170A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3B71572B-FCCA-8638-7519-CC3BF5C99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A0B8AFD4-75A5-CFC9-1C98-9863AA227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22881921-A4BA-0CF5-6D82-DB3828E7E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F006B278-DC39-8E5B-0B66-65EFD954C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3450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E2DCC4B4-95D8-4302-D143-B96A812FF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xmlns="" id="{4F55F605-5B9A-86EA-84D3-156E111A1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6E1C3565-53B7-517A-9DB7-655E6923A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9D3795E1-F04D-E38D-D9C5-9E929348E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EFCBB6F8-24FA-E91C-5A77-2B5904390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478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9135D941-CDF1-75A7-8307-8BC6C0FC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DD921B5C-2731-5DE2-0C36-D6B049AAC9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xmlns="" id="{C40AB517-7B99-E9AB-70CD-8B36E1E5D0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xmlns="" id="{1D1EA940-8259-388D-9B88-0574CE601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B9812484-9CB5-A85F-0E44-81CF91867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3CF16569-8EE0-5161-E200-D9C9FC33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170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9EF7F0AD-22BF-68E9-7FE5-AC8B14601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xmlns="" id="{7A001875-257C-8FFA-C9CB-9405447A5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xmlns="" id="{7867110F-A6F6-B68C-D188-D5B640C0C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xmlns="" id="{CDCD51C5-C40D-5E6D-3EE9-6C42B7A59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xmlns="" id="{CD63CAB9-950B-F793-2052-F3F0E2663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xmlns="" id="{91C714EE-FC48-7F30-BA96-FDB3D3F61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xmlns="" id="{0F07BFF0-DCFB-21D3-828B-706E6BE4E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xmlns="" id="{F0146176-21D0-75E5-3B52-EE71E7F35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1968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25722D17-4FF6-1B0A-B0E4-B79AD1E82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xmlns="" id="{EA2F8E8C-8260-B61E-3B9C-C010E6219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xmlns="" id="{1599AEEC-D8D6-5504-7A5C-2253D5D5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xmlns="" id="{8C0700D9-59C0-D974-CF1A-69D8F02D6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067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xmlns="" id="{CBC2924B-3694-DD86-4ACB-B964FE12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xmlns="" id="{A317A1B2-C532-6383-8C34-37923612C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xmlns="" id="{F2D1A29F-8E55-6C4A-4A58-BEA0BCE4B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772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90F80F01-B60E-9421-1C47-8DCC4B380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C3EBC2D3-6EA1-CDCE-21DF-A44578DDE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xmlns="" id="{3EB6DBE5-CB72-1779-CE8A-BD52FBB8C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xmlns="" id="{A680234C-E092-1B8D-7CCE-69EF3CE32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C27DE3F7-3351-E57A-F0F1-7CCC3389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130C9902-EF6A-B9C8-5638-ADF0FBE7D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940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A98B6680-CA83-98DF-4551-0A0AEC9FB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xmlns="" id="{ED767424-4399-0380-0383-FC2C49532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xmlns="" id="{6E13F7A5-6E40-F182-B269-CD669689D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xmlns="" id="{21FA5F26-049A-8285-088B-9B78E2638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xmlns="" id="{14D20889-A6A7-D5FE-919F-9B043CFB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xmlns="" id="{72501F47-87DB-EAFC-5FDA-DEE838F4A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675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xmlns="" id="{7A762F27-52CF-7F9A-29D1-7C80480D5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xmlns="" id="{90185BCE-0A0A-4DA5-E9F4-787AF6F94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xmlns="" id="{62C94435-F238-DBA0-2F22-3E1F27978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4A7F54-E631-471C-92E3-60198E01CA9E}" type="datetimeFigureOut">
              <a:rPr lang="hu-HU" smtClean="0"/>
              <a:t>2026. 07. 27.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xmlns="" id="{97164B1B-3466-55B4-2EEF-F8539D61B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xmlns="" id="{DB370756-DD1C-9BEE-7E7B-6A1E73962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A82EB2-8935-4C77-8110-3047CD8E2A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11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65A61AC2-AB4A-4D72-A097-21ED8FACB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Szecesszió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6988BC0B-5FAF-9F6D-C6EF-73E5BAF28C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  <a:p>
            <a:r>
              <a:rPr lang="hu-HU" dirty="0"/>
              <a:t>Diák</a:t>
            </a:r>
          </a:p>
        </p:txBody>
      </p:sp>
    </p:spTree>
    <p:extLst>
      <p:ext uri="{BB962C8B-B14F-4D97-AF65-F5344CB8AC3E}">
        <p14:creationId xmlns:p14="http://schemas.microsoft.com/office/powerpoint/2010/main" val="2879644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xmlns="" id="{667FB077-0AF5-50B0-1F9A-E6FFBFCDCADB}"/>
              </a:ext>
            </a:extLst>
          </p:cNvPr>
          <p:cNvSpPr txBox="1"/>
          <p:nvPr/>
        </p:nvSpPr>
        <p:spPr>
          <a:xfrm>
            <a:off x="362824" y="251561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Ungár</a:t>
            </a:r>
            <a:r>
              <a:rPr lang="hu-HU" b="1" dirty="0"/>
              <a:t>-Mayer-palota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8120C43-FC24-5359-92A6-CBCAA85E2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197637"/>
            <a:ext cx="4679484" cy="642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410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642AD854-8B81-83FA-4984-C96FCB15ED46}"/>
              </a:ext>
            </a:extLst>
          </p:cNvPr>
          <p:cNvSpPr txBox="1"/>
          <p:nvPr/>
        </p:nvSpPr>
        <p:spPr>
          <a:xfrm>
            <a:off x="362824" y="251561"/>
            <a:ext cx="2783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Ungár</a:t>
            </a:r>
            <a:r>
              <a:rPr lang="hu-HU" b="1" dirty="0"/>
              <a:t>-Mayer-palota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42A0381B-8228-27D0-4CE0-6451648BF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160" y="265954"/>
            <a:ext cx="3959603" cy="595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044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C681595F-59F4-40C5-F2E8-E1714ED9D379}"/>
              </a:ext>
            </a:extLst>
          </p:cNvPr>
          <p:cNvSpPr txBox="1"/>
          <p:nvPr/>
        </p:nvSpPr>
        <p:spPr>
          <a:xfrm>
            <a:off x="362824" y="251561"/>
            <a:ext cx="2783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Ungár</a:t>
            </a:r>
            <a:r>
              <a:rPr lang="hu-HU" b="1" dirty="0"/>
              <a:t>-Mayer-palota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974A949F-4AF1-ECE5-13EC-CBB23CF2A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584" y="134224"/>
            <a:ext cx="4332406" cy="651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284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72B87273-F8D2-8787-2AFF-DE9D07E4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0"/>
            <a:ext cx="455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8D4448FF-FB90-8846-6D50-38B6DA676595}"/>
              </a:ext>
            </a:extLst>
          </p:cNvPr>
          <p:cNvSpPr txBox="1"/>
          <p:nvPr/>
        </p:nvSpPr>
        <p:spPr>
          <a:xfrm>
            <a:off x="620785" y="788565"/>
            <a:ext cx="2218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Ungár</a:t>
            </a:r>
            <a:r>
              <a:rPr lang="hu-HU" dirty="0"/>
              <a:t>-Mayer -palota</a:t>
            </a:r>
          </a:p>
        </p:txBody>
      </p:sp>
    </p:spTree>
    <p:extLst>
      <p:ext uri="{BB962C8B-B14F-4D97-AF65-F5344CB8AC3E}">
        <p14:creationId xmlns:p14="http://schemas.microsoft.com/office/powerpoint/2010/main" val="2063734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BC0CCE2E-BFB2-BA21-C908-47237EB12B7A}"/>
              </a:ext>
            </a:extLst>
          </p:cNvPr>
          <p:cNvSpPr txBox="1"/>
          <p:nvPr/>
        </p:nvSpPr>
        <p:spPr>
          <a:xfrm>
            <a:off x="178267" y="36900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Református palota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022C776C-E34A-0085-E2AF-70206135E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047750"/>
            <a:ext cx="762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04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21C2FBF1-F72A-CB73-2B8D-CC8DF4485AA5}"/>
              </a:ext>
            </a:extLst>
          </p:cNvPr>
          <p:cNvSpPr txBox="1"/>
          <p:nvPr/>
        </p:nvSpPr>
        <p:spPr>
          <a:xfrm>
            <a:off x="211822" y="20122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Református palota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F7FFBDB4-3D12-FA54-BBD4-98A777AE4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90588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000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F954A06B-6FF5-9A2A-4E2F-E60CF8701075}"/>
              </a:ext>
            </a:extLst>
          </p:cNvPr>
          <p:cNvSpPr txBox="1"/>
          <p:nvPr/>
        </p:nvSpPr>
        <p:spPr>
          <a:xfrm>
            <a:off x="236989" y="20122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Református palota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AF8D4647-298C-820D-E5BC-1CB1F2C5A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492" y="141999"/>
            <a:ext cx="4211273" cy="628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134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449DBA2F-7D33-6CE4-5DA8-6E0E273EF073}"/>
              </a:ext>
            </a:extLst>
          </p:cNvPr>
          <p:cNvSpPr txBox="1"/>
          <p:nvPr/>
        </p:nvSpPr>
        <p:spPr>
          <a:xfrm>
            <a:off x="69210" y="184449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Református palota</a:t>
            </a:r>
          </a:p>
        </p:txBody>
      </p:sp>
      <p:pic>
        <p:nvPicPr>
          <p:cNvPr id="9224" name="Picture 8">
            <a:extLst>
              <a:ext uri="{FF2B5EF4-FFF2-40B4-BE49-F238E27FC236}">
                <a16:creationId xmlns:a16="http://schemas.microsoft.com/office/drawing/2014/main" xmlns="" id="{B9E1CB69-07AE-0211-89B3-90B410FD9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547" y="167334"/>
            <a:ext cx="4237877" cy="615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893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4EB18C5B-A5AA-D725-D19D-4B69E9660716}"/>
              </a:ext>
            </a:extLst>
          </p:cNvPr>
          <p:cNvSpPr txBox="1"/>
          <p:nvPr/>
        </p:nvSpPr>
        <p:spPr>
          <a:xfrm>
            <a:off x="438325" y="352229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Református palota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45921D62-14D6-0F4F-00F2-64AD7A2D9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03" y="389752"/>
            <a:ext cx="4462944" cy="613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858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ED9BCF62-B6FE-23D8-0166-832DAECA64CD}"/>
              </a:ext>
            </a:extLst>
          </p:cNvPr>
          <p:cNvSpPr txBox="1"/>
          <p:nvPr/>
        </p:nvSpPr>
        <p:spPr>
          <a:xfrm>
            <a:off x="320879" y="23478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Gróf-palota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C10F6C96-A79A-18F4-BC98-F4EC2DCB8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971" y="945787"/>
            <a:ext cx="7830033" cy="493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464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ldschmidt-palota | Századfordulós ékkövek - tematikus ...">
            <a:extLst>
              <a:ext uri="{FF2B5EF4-FFF2-40B4-BE49-F238E27FC236}">
                <a16:creationId xmlns:a16="http://schemas.microsoft.com/office/drawing/2014/main" xmlns="" id="{51E0A656-0646-649C-49E2-7DE68B1E8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690" y="1059408"/>
            <a:ext cx="8434617" cy="473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4DF87382-E8A9-8C7C-5966-294F2789D0DB}"/>
              </a:ext>
            </a:extLst>
          </p:cNvPr>
          <p:cNvSpPr txBox="1"/>
          <p:nvPr/>
        </p:nvSpPr>
        <p:spPr>
          <a:xfrm>
            <a:off x="417310" y="413468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Goldschmidt</a:t>
            </a:r>
            <a:r>
              <a:rPr lang="hu-HU" b="1" dirty="0"/>
              <a:t>-palota</a:t>
            </a:r>
          </a:p>
        </p:txBody>
      </p:sp>
    </p:spTree>
    <p:extLst>
      <p:ext uri="{BB962C8B-B14F-4D97-AF65-F5344CB8AC3E}">
        <p14:creationId xmlns:p14="http://schemas.microsoft.com/office/powerpoint/2010/main" val="2621343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E2EB788C-178C-F84E-2E87-2C1BA86D11A9}"/>
              </a:ext>
            </a:extLst>
          </p:cNvPr>
          <p:cNvSpPr txBox="1"/>
          <p:nvPr/>
        </p:nvSpPr>
        <p:spPr>
          <a:xfrm>
            <a:off x="555770" y="377396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Gróf-palota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20550F8A-FBFA-5D14-E5F5-E1BB1DF9B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52488"/>
            <a:ext cx="7620000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816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063AEB54-19F9-9D24-70EE-76FFC40A5BBD}"/>
              </a:ext>
            </a:extLst>
          </p:cNvPr>
          <p:cNvSpPr txBox="1"/>
          <p:nvPr/>
        </p:nvSpPr>
        <p:spPr>
          <a:xfrm>
            <a:off x="547382" y="45289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Gróf-palota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CB80BF39-E0B9-40A2-FAC9-2883CC7B6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914" y="658189"/>
            <a:ext cx="3923738" cy="590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607A2CC4-0B7A-60AB-F79B-0318F24AB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350" y="658189"/>
            <a:ext cx="5305231" cy="590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763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8D887218-857A-C348-D9AC-EA63A2A7FD97}"/>
              </a:ext>
            </a:extLst>
          </p:cNvPr>
          <p:cNvSpPr txBox="1"/>
          <p:nvPr/>
        </p:nvSpPr>
        <p:spPr>
          <a:xfrm>
            <a:off x="446714" y="293506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Móricz-ház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6601B432-7F70-A167-5479-4DF11B36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408" y="889707"/>
            <a:ext cx="6753770" cy="577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279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otó">
            <a:extLst>
              <a:ext uri="{FF2B5EF4-FFF2-40B4-BE49-F238E27FC236}">
                <a16:creationId xmlns:a16="http://schemas.microsoft.com/office/drawing/2014/main" xmlns="" id="{9E838853-41BE-E1A8-90D6-D735F6061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63" y="166976"/>
            <a:ext cx="3620180" cy="643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DF4AEF95-FE9F-6925-E0E1-EFE9840784CA}"/>
              </a:ext>
            </a:extLst>
          </p:cNvPr>
          <p:cNvSpPr txBox="1"/>
          <p:nvPr/>
        </p:nvSpPr>
        <p:spPr>
          <a:xfrm>
            <a:off x="701703" y="1397643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Móricz-ház, Szeged</a:t>
            </a:r>
          </a:p>
        </p:txBody>
      </p:sp>
    </p:spTree>
    <p:extLst>
      <p:ext uri="{BB962C8B-B14F-4D97-AF65-F5344CB8AC3E}">
        <p14:creationId xmlns:p14="http://schemas.microsoft.com/office/powerpoint/2010/main" val="3066776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A3AE9C3D-A678-AED5-9C01-7D3B81FC3841}"/>
              </a:ext>
            </a:extLst>
          </p:cNvPr>
          <p:cNvSpPr txBox="1"/>
          <p:nvPr/>
        </p:nvSpPr>
        <p:spPr>
          <a:xfrm>
            <a:off x="304101" y="20961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Móricz-ház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0797EB9A-9A4C-51CC-99E2-0881944C2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081088"/>
            <a:ext cx="7620000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29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ECA4CCF8-553E-28B9-67D6-2385DB7D9D02}"/>
              </a:ext>
            </a:extLst>
          </p:cNvPr>
          <p:cNvSpPr txBox="1"/>
          <p:nvPr/>
        </p:nvSpPr>
        <p:spPr>
          <a:xfrm>
            <a:off x="362824" y="343840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Móricz-ház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D599C8C1-E3A6-0699-5B00-A36E9613C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036" y="343840"/>
            <a:ext cx="3813476" cy="623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672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512E84B3-9EA2-EB70-9A38-8895834BBAC3}"/>
              </a:ext>
            </a:extLst>
          </p:cNvPr>
          <p:cNvSpPr txBox="1"/>
          <p:nvPr/>
        </p:nvSpPr>
        <p:spPr>
          <a:xfrm>
            <a:off x="203433" y="20122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Raichl</a:t>
            </a:r>
            <a:r>
              <a:rPr lang="hu-HU" b="1" dirty="0"/>
              <a:t>-palota Szeged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70C33BF6-5BAB-05D8-05EB-1E5A6136D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734" y="457899"/>
            <a:ext cx="7620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821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5CF64775-FD78-3AE6-2236-4408A011C12D}"/>
              </a:ext>
            </a:extLst>
          </p:cNvPr>
          <p:cNvSpPr txBox="1"/>
          <p:nvPr/>
        </p:nvSpPr>
        <p:spPr>
          <a:xfrm>
            <a:off x="362824" y="385785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Raichl</a:t>
            </a:r>
            <a:r>
              <a:rPr lang="hu-HU" b="1" dirty="0"/>
              <a:t>-palota Szeged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267F3C08-9ADC-01C3-1E94-31D90B018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435" y="570451"/>
            <a:ext cx="4263194" cy="605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025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CC21DBDB-A86F-C5F6-76BB-04AA0F7A7DA7}"/>
              </a:ext>
            </a:extLst>
          </p:cNvPr>
          <p:cNvSpPr txBox="1"/>
          <p:nvPr/>
        </p:nvSpPr>
        <p:spPr>
          <a:xfrm>
            <a:off x="706772" y="293506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Raichl</a:t>
            </a:r>
            <a:r>
              <a:rPr lang="hu-HU" b="1" dirty="0"/>
              <a:t>-palota Szeged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EC3C17B3-2F26-5AF4-B36B-25ACD3544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262" y="662838"/>
            <a:ext cx="3825381" cy="575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133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9CA5257E-9C97-B4C7-D7CB-735057C0F796}"/>
              </a:ext>
            </a:extLst>
          </p:cNvPr>
          <p:cNvSpPr txBox="1"/>
          <p:nvPr/>
        </p:nvSpPr>
        <p:spPr>
          <a:xfrm>
            <a:off x="253767" y="78006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Raichl</a:t>
            </a:r>
            <a:r>
              <a:rPr lang="hu-HU" b="1" dirty="0"/>
              <a:t>-palota Szeged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12B8CBDC-BFB4-9540-20CA-E8E8FFDD2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046" y="223167"/>
            <a:ext cx="4177717" cy="628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79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oldschmidt-palota díszei relief – Köztérkép">
            <a:extLst>
              <a:ext uri="{FF2B5EF4-FFF2-40B4-BE49-F238E27FC236}">
                <a16:creationId xmlns:a16="http://schemas.microsoft.com/office/drawing/2014/main" xmlns="" id="{D5DB34C0-7530-356D-7AF1-D00B4D593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916" y="15902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1EFAFAAD-D9B1-9439-664A-EB61625573F6}"/>
              </a:ext>
            </a:extLst>
          </p:cNvPr>
          <p:cNvSpPr txBox="1"/>
          <p:nvPr/>
        </p:nvSpPr>
        <p:spPr>
          <a:xfrm>
            <a:off x="111318" y="397565"/>
            <a:ext cx="63716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Goldschmidt</a:t>
            </a:r>
            <a:r>
              <a:rPr lang="hu-HU" b="1" dirty="0"/>
              <a:t>-palota</a:t>
            </a:r>
          </a:p>
        </p:txBody>
      </p:sp>
    </p:spTree>
    <p:extLst>
      <p:ext uri="{BB962C8B-B14F-4D97-AF65-F5344CB8AC3E}">
        <p14:creationId xmlns:p14="http://schemas.microsoft.com/office/powerpoint/2010/main" val="3789578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E9695EEC-0B97-8B83-E829-C87769BB210E}"/>
              </a:ext>
            </a:extLst>
          </p:cNvPr>
          <p:cNvSpPr txBox="1"/>
          <p:nvPr/>
        </p:nvSpPr>
        <p:spPr>
          <a:xfrm>
            <a:off x="404769" y="385785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Zsinagóga, Szeged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xmlns="" id="{4C4BB478-0DA3-B7B8-7DF6-95ACDB2FF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631" y="1333850"/>
            <a:ext cx="7594329" cy="482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7674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039DEE35-E2A1-0C49-CAEE-2C45E901ED4A}"/>
              </a:ext>
            </a:extLst>
          </p:cNvPr>
          <p:cNvSpPr txBox="1"/>
          <p:nvPr/>
        </p:nvSpPr>
        <p:spPr>
          <a:xfrm>
            <a:off x="94376" y="335451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Zsinagóga, Szeged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BB6C05D8-AC4B-F898-F37E-AF05EA8FA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936" y="704783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387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13D4209D-07F4-21DE-460F-FFBAECF9DEB6}"/>
              </a:ext>
            </a:extLst>
          </p:cNvPr>
          <p:cNvSpPr txBox="1"/>
          <p:nvPr/>
        </p:nvSpPr>
        <p:spPr>
          <a:xfrm>
            <a:off x="631272" y="31028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Zsinagóga, Szeged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xmlns="" id="{ADBA6863-22A0-9FB3-6154-E472E45D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90588"/>
            <a:ext cx="8552576" cy="569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8408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80B504E9-0479-398F-1B45-C38D2AA53770}"/>
              </a:ext>
            </a:extLst>
          </p:cNvPr>
          <p:cNvSpPr txBox="1"/>
          <p:nvPr/>
        </p:nvSpPr>
        <p:spPr>
          <a:xfrm>
            <a:off x="85987" y="159283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Zsinagóga, Szeged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1631D2EC-6AA8-7676-6887-965996D0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719" y="595618"/>
            <a:ext cx="8869471" cy="590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834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xmlns="" id="{B701BA2D-540D-E0C7-0FD6-5F8A0B91D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448" y="679616"/>
            <a:ext cx="8047008" cy="595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7EC656AD-8ADE-DCE6-3F90-71310EC47C18}"/>
              </a:ext>
            </a:extLst>
          </p:cNvPr>
          <p:cNvSpPr txBox="1"/>
          <p:nvPr/>
        </p:nvSpPr>
        <p:spPr>
          <a:xfrm>
            <a:off x="429936" y="31028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Zsinagóga, Szeged</a:t>
            </a:r>
          </a:p>
        </p:txBody>
      </p:sp>
    </p:spTree>
    <p:extLst>
      <p:ext uri="{BB962C8B-B14F-4D97-AF65-F5344CB8AC3E}">
        <p14:creationId xmlns:p14="http://schemas.microsoft.com/office/powerpoint/2010/main" val="16406502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251FD193-CE35-DABF-6292-7F341E28B253}"/>
              </a:ext>
            </a:extLst>
          </p:cNvPr>
          <p:cNvSpPr txBox="1"/>
          <p:nvPr/>
        </p:nvSpPr>
        <p:spPr>
          <a:xfrm>
            <a:off x="228600" y="469675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Bérház (Vasalóház)</a:t>
            </a:r>
          </a:p>
        </p:txBody>
      </p:sp>
      <p:pic>
        <p:nvPicPr>
          <p:cNvPr id="17410" name="Picture 2" descr="Vasalóház - Képek, Leírás, Vélemények - Szallas.hu programok">
            <a:extLst>
              <a:ext uri="{FF2B5EF4-FFF2-40B4-BE49-F238E27FC236}">
                <a16:creationId xmlns:a16="http://schemas.microsoft.com/office/drawing/2014/main" xmlns="" id="{DFDF20E5-5A0D-5472-7E68-DFD877FFC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293" y="1299419"/>
            <a:ext cx="5177580" cy="517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432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687CB3C-B910-80E7-D0BD-2AC9DBF56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xmlns="" id="{B05EB9F5-8AF0-C508-D139-41D03C828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434" y="335560"/>
            <a:ext cx="4076879" cy="613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990A64F7-85E0-91C4-A9E0-E1B3F864D408}"/>
              </a:ext>
            </a:extLst>
          </p:cNvPr>
          <p:cNvSpPr txBox="1"/>
          <p:nvPr/>
        </p:nvSpPr>
        <p:spPr>
          <a:xfrm>
            <a:off x="245378" y="333463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Bérház (Vasalóház)</a:t>
            </a:r>
          </a:p>
        </p:txBody>
      </p:sp>
    </p:spTree>
    <p:extLst>
      <p:ext uri="{BB962C8B-B14F-4D97-AF65-F5344CB8AC3E}">
        <p14:creationId xmlns:p14="http://schemas.microsoft.com/office/powerpoint/2010/main" val="3381135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xmlns="" id="{D0B74B43-619D-62B4-B92E-AC7BE1DA0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46" y="238125"/>
            <a:ext cx="7620000" cy="638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E9524E7A-1A55-ACC0-1BB7-B317F5887C72}"/>
              </a:ext>
            </a:extLst>
          </p:cNvPr>
          <p:cNvSpPr txBox="1"/>
          <p:nvPr/>
        </p:nvSpPr>
        <p:spPr>
          <a:xfrm>
            <a:off x="555771" y="545176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Bérház (Vasalóház)</a:t>
            </a:r>
          </a:p>
        </p:txBody>
      </p:sp>
    </p:spTree>
    <p:extLst>
      <p:ext uri="{BB962C8B-B14F-4D97-AF65-F5344CB8AC3E}">
        <p14:creationId xmlns:p14="http://schemas.microsoft.com/office/powerpoint/2010/main" val="3875694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2819F59-B647-1736-7905-EFA6E1FF6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C444BD32-F248-5CA1-EA5E-FDCE969BF6F7}"/>
              </a:ext>
            </a:extLst>
          </p:cNvPr>
          <p:cNvSpPr txBox="1"/>
          <p:nvPr/>
        </p:nvSpPr>
        <p:spPr>
          <a:xfrm>
            <a:off x="497048" y="486453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Beregi-ház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xmlns="" id="{191B0C44-992D-63DD-B762-4BCE6A889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224" y="542925"/>
            <a:ext cx="7436840" cy="616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95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C449C6DF-F213-751A-560E-072015008BB8}"/>
              </a:ext>
            </a:extLst>
          </p:cNvPr>
          <p:cNvSpPr txBox="1"/>
          <p:nvPr/>
        </p:nvSpPr>
        <p:spPr>
          <a:xfrm>
            <a:off x="706772" y="49632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Beregi-ház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xmlns="" id="{508C73F7-7052-986D-9DBF-5B28CC3E5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44" y="680990"/>
            <a:ext cx="7120855" cy="591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95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zeged – Goldschmidt palota | Bagyinszki Zoltán fotográfus">
            <a:extLst>
              <a:ext uri="{FF2B5EF4-FFF2-40B4-BE49-F238E27FC236}">
                <a16:creationId xmlns:a16="http://schemas.microsoft.com/office/drawing/2014/main" xmlns="" id="{D160C587-17A6-1216-52C8-158D1AFCD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13" y="477078"/>
            <a:ext cx="9382156" cy="63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8B81EAC0-D28E-FDEC-6E4B-71AC5553C02E}"/>
              </a:ext>
            </a:extLst>
          </p:cNvPr>
          <p:cNvSpPr txBox="1"/>
          <p:nvPr/>
        </p:nvSpPr>
        <p:spPr>
          <a:xfrm>
            <a:off x="254442" y="747423"/>
            <a:ext cx="2195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Goldschmidt</a:t>
            </a:r>
            <a:r>
              <a:rPr lang="hu-HU" dirty="0"/>
              <a:t>-palota</a:t>
            </a:r>
          </a:p>
        </p:txBody>
      </p:sp>
    </p:spTree>
    <p:extLst>
      <p:ext uri="{BB962C8B-B14F-4D97-AF65-F5344CB8AC3E}">
        <p14:creationId xmlns:p14="http://schemas.microsoft.com/office/powerpoint/2010/main" val="4803640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DD2335C4-4C0E-C8BF-2A74-3237E2597BE8}"/>
              </a:ext>
            </a:extLst>
          </p:cNvPr>
          <p:cNvSpPr txBox="1"/>
          <p:nvPr/>
        </p:nvSpPr>
        <p:spPr>
          <a:xfrm>
            <a:off x="782273" y="62067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Beregi-ház</a:t>
            </a:r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xmlns="" id="{F6854BF5-79E9-706F-EEB6-3251B3272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359" y="909078"/>
            <a:ext cx="3879641" cy="583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>
            <a:extLst>
              <a:ext uri="{FF2B5EF4-FFF2-40B4-BE49-F238E27FC236}">
                <a16:creationId xmlns:a16="http://schemas.microsoft.com/office/drawing/2014/main" xmlns="" id="{1F6F7297-976F-A8EB-130E-057A7BC7E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862" y="909077"/>
            <a:ext cx="3648645" cy="583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02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E09144D6-486A-5AD9-A4CE-49ECBC465B52}"/>
              </a:ext>
            </a:extLst>
          </p:cNvPr>
          <p:cNvSpPr txBox="1"/>
          <p:nvPr/>
        </p:nvSpPr>
        <p:spPr>
          <a:xfrm>
            <a:off x="216673" y="29146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Beregi-ház</a:t>
            </a:r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xmlns="" id="{69D87748-B155-60CD-CB7E-9B40DC122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394" y="573240"/>
            <a:ext cx="7194605" cy="607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586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825D3D38-B30B-3A36-D73B-06D2BE430DE3}"/>
              </a:ext>
            </a:extLst>
          </p:cNvPr>
          <p:cNvSpPr txBox="1"/>
          <p:nvPr/>
        </p:nvSpPr>
        <p:spPr>
          <a:xfrm>
            <a:off x="614239" y="538903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Beregi-ház</a:t>
            </a:r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xmlns="" id="{FD1C0FCC-1CF5-9E94-4833-EC5A70238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0" y="1073965"/>
            <a:ext cx="762000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7796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70375DAC-E0D6-7675-4BEA-9E1997767265}"/>
              </a:ext>
            </a:extLst>
          </p:cNvPr>
          <p:cNvSpPr txBox="1"/>
          <p:nvPr/>
        </p:nvSpPr>
        <p:spPr>
          <a:xfrm>
            <a:off x="240527" y="308315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Deutsch-palota</a:t>
            </a:r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xmlns="" id="{8B92FD9B-A2E6-E0B7-1A98-95E701A06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72" y="563764"/>
            <a:ext cx="3979529" cy="598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>
            <a:extLst>
              <a:ext uri="{FF2B5EF4-FFF2-40B4-BE49-F238E27FC236}">
                <a16:creationId xmlns:a16="http://schemas.microsoft.com/office/drawing/2014/main" xmlns="" id="{F733333E-A62F-DDE3-6E08-3FE334D2E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814" y="563763"/>
            <a:ext cx="3979529" cy="598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0555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572E5FFE-DA9A-2857-8F0F-F05C20B83044}"/>
              </a:ext>
            </a:extLst>
          </p:cNvPr>
          <p:cNvSpPr txBox="1"/>
          <p:nvPr/>
        </p:nvSpPr>
        <p:spPr>
          <a:xfrm>
            <a:off x="439310" y="435535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Deutsch-palota</a:t>
            </a:r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xmlns="" id="{052BD5BA-F4C6-44F4-B624-D6E855B33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74" y="711367"/>
            <a:ext cx="3910797" cy="596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>
            <a:extLst>
              <a:ext uri="{FF2B5EF4-FFF2-40B4-BE49-F238E27FC236}">
                <a16:creationId xmlns:a16="http://schemas.microsoft.com/office/drawing/2014/main" xmlns="" id="{B90C5BB2-92E7-ADF4-5D6A-D07030B68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33" y="711368"/>
            <a:ext cx="3777244" cy="596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0086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5B0849FD-4114-9926-A47B-B4ED3A2C59DB}"/>
              </a:ext>
            </a:extLst>
          </p:cNvPr>
          <p:cNvSpPr txBox="1"/>
          <p:nvPr/>
        </p:nvSpPr>
        <p:spPr>
          <a:xfrm>
            <a:off x="327992" y="435535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Márer</a:t>
            </a:r>
            <a:r>
              <a:rPr lang="hu-HU" b="1" dirty="0"/>
              <a:t>-ház</a:t>
            </a: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xmlns="" id="{FABCC61F-D9CE-6AF1-D422-A18C98B8E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270" y="804867"/>
            <a:ext cx="762000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68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2B012093-17FE-4240-79AE-B35C678173A9}"/>
              </a:ext>
            </a:extLst>
          </p:cNvPr>
          <p:cNvSpPr txBox="1"/>
          <p:nvPr/>
        </p:nvSpPr>
        <p:spPr>
          <a:xfrm>
            <a:off x="359797" y="284461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Márer</a:t>
            </a:r>
            <a:r>
              <a:rPr lang="hu-HU" b="1" dirty="0"/>
              <a:t>-ház</a:t>
            </a:r>
          </a:p>
        </p:txBody>
      </p:sp>
      <p:pic>
        <p:nvPicPr>
          <p:cNvPr id="28674" name="Picture 2">
            <a:extLst>
              <a:ext uri="{FF2B5EF4-FFF2-40B4-BE49-F238E27FC236}">
                <a16:creationId xmlns:a16="http://schemas.microsoft.com/office/drawing/2014/main" xmlns="" id="{FB975B29-57EA-EBA6-5C20-490D1C37C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90588"/>
            <a:ext cx="8529758" cy="568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0921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B18E0EB1-9C51-0CF0-D2EA-CB773B6A7C7F}"/>
              </a:ext>
            </a:extLst>
          </p:cNvPr>
          <p:cNvSpPr txBox="1"/>
          <p:nvPr/>
        </p:nvSpPr>
        <p:spPr>
          <a:xfrm>
            <a:off x="327991" y="411681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Márer</a:t>
            </a:r>
            <a:r>
              <a:rPr lang="hu-HU" b="1" dirty="0"/>
              <a:t>-ház</a:t>
            </a:r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xmlns="" id="{B8B3D308-4447-E092-538B-306A17ED6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31" y="606112"/>
            <a:ext cx="2926080" cy="619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6201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8EB772AF-1C7A-1A9D-D9A9-B0F4EAE212C9}"/>
              </a:ext>
            </a:extLst>
          </p:cNvPr>
          <p:cNvSpPr txBox="1"/>
          <p:nvPr/>
        </p:nvSpPr>
        <p:spPr>
          <a:xfrm>
            <a:off x="121258" y="411681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Szent István téri Víztorony</a:t>
            </a:r>
          </a:p>
        </p:txBody>
      </p:sp>
      <p:pic>
        <p:nvPicPr>
          <p:cNvPr id="30722" name="Picture 2">
            <a:extLst>
              <a:ext uri="{FF2B5EF4-FFF2-40B4-BE49-F238E27FC236}">
                <a16:creationId xmlns:a16="http://schemas.microsoft.com/office/drawing/2014/main" xmlns="" id="{CB724CD7-A5E0-F735-70B5-A5EB1E3B4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245" y="781013"/>
            <a:ext cx="3964201" cy="596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2289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otó">
            <a:extLst>
              <a:ext uri="{FF2B5EF4-FFF2-40B4-BE49-F238E27FC236}">
                <a16:creationId xmlns:a16="http://schemas.microsoft.com/office/drawing/2014/main" xmlns="" id="{EB37AA2F-57F1-2383-CAD8-F675302B5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072" y="338913"/>
            <a:ext cx="3546282" cy="630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B464EEB6-7030-703B-B0BA-78327B43B0DC}"/>
              </a:ext>
            </a:extLst>
          </p:cNvPr>
          <p:cNvSpPr txBox="1"/>
          <p:nvPr/>
        </p:nvSpPr>
        <p:spPr>
          <a:xfrm>
            <a:off x="415456" y="68202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Szent István téri Víztorony</a:t>
            </a:r>
          </a:p>
        </p:txBody>
      </p:sp>
    </p:spTree>
    <p:extLst>
      <p:ext uri="{BB962C8B-B14F-4D97-AF65-F5344CB8AC3E}">
        <p14:creationId xmlns:p14="http://schemas.microsoft.com/office/powerpoint/2010/main" val="212650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807CAC55-F0C3-0EBC-F81E-606B1E44C9ED}"/>
              </a:ext>
            </a:extLst>
          </p:cNvPr>
          <p:cNvSpPr txBox="1"/>
          <p:nvPr/>
        </p:nvSpPr>
        <p:spPr>
          <a:xfrm>
            <a:off x="393456" y="114272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 err="1"/>
              <a:t>Reök</a:t>
            </a:r>
            <a:r>
              <a:rPr lang="hu-HU" b="1" dirty="0"/>
              <a:t>-palota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70B7B842-6BC3-E1E8-7666-7029F828C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95338"/>
            <a:ext cx="7620000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1649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24116C60-8BC0-D690-1FCC-DF645DDA1A10}"/>
              </a:ext>
            </a:extLst>
          </p:cNvPr>
          <p:cNvSpPr txBox="1"/>
          <p:nvPr/>
        </p:nvSpPr>
        <p:spPr>
          <a:xfrm>
            <a:off x="844826" y="570708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b="1" dirty="0"/>
              <a:t>Dankó Pista szobor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AC821845-C13C-5075-491C-86CD680E8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106" y="884381"/>
            <a:ext cx="3713260" cy="55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C04E661A-4DD2-5E34-928E-06B01375E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181" y="884380"/>
            <a:ext cx="3713260" cy="55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801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2297CF48-5B18-DFDE-28DB-28B246C28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0"/>
            <a:ext cx="455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BF6B034F-0C3A-4BCE-4DE7-0DE71F5A7999}"/>
              </a:ext>
            </a:extLst>
          </p:cNvPr>
          <p:cNvSpPr txBox="1"/>
          <p:nvPr/>
        </p:nvSpPr>
        <p:spPr>
          <a:xfrm>
            <a:off x="395654" y="817685"/>
            <a:ext cx="1400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Reök</a:t>
            </a:r>
            <a:r>
              <a:rPr lang="hu-HU" dirty="0"/>
              <a:t>-palota</a:t>
            </a:r>
          </a:p>
        </p:txBody>
      </p:sp>
    </p:spTree>
    <p:extLst>
      <p:ext uri="{BB962C8B-B14F-4D97-AF65-F5344CB8AC3E}">
        <p14:creationId xmlns:p14="http://schemas.microsoft.com/office/powerpoint/2010/main" val="4057325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E5A49148-095F-42C2-8489-9608F92A2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092810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59EB1D74-39DE-9573-BB11-33D0C8652949}"/>
              </a:ext>
            </a:extLst>
          </p:cNvPr>
          <p:cNvSpPr txBox="1"/>
          <p:nvPr/>
        </p:nvSpPr>
        <p:spPr>
          <a:xfrm>
            <a:off x="536331" y="545123"/>
            <a:ext cx="1400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Reök</a:t>
            </a:r>
            <a:r>
              <a:rPr lang="hu-HU" dirty="0"/>
              <a:t>-palota</a:t>
            </a:r>
          </a:p>
        </p:txBody>
      </p:sp>
    </p:spTree>
    <p:extLst>
      <p:ext uri="{BB962C8B-B14F-4D97-AF65-F5344CB8AC3E}">
        <p14:creationId xmlns:p14="http://schemas.microsoft.com/office/powerpoint/2010/main" val="71578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9A050E00-25CD-B202-543C-F584FF8D9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0"/>
            <a:ext cx="455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7293181A-8843-C090-6F27-B9428B535788}"/>
              </a:ext>
            </a:extLst>
          </p:cNvPr>
          <p:cNvSpPr txBox="1"/>
          <p:nvPr/>
        </p:nvSpPr>
        <p:spPr>
          <a:xfrm>
            <a:off x="641838" y="931985"/>
            <a:ext cx="1400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Reök</a:t>
            </a:r>
            <a:r>
              <a:rPr lang="hu-HU" dirty="0"/>
              <a:t>-palota</a:t>
            </a:r>
          </a:p>
        </p:txBody>
      </p:sp>
    </p:spTree>
    <p:extLst>
      <p:ext uri="{BB962C8B-B14F-4D97-AF65-F5344CB8AC3E}">
        <p14:creationId xmlns:p14="http://schemas.microsoft.com/office/powerpoint/2010/main" val="4090633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1AF2ACD5-DC35-51CA-476C-643AB9A36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90588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382930A0-8667-7953-6EC6-ED0B7BAC4D51}"/>
              </a:ext>
            </a:extLst>
          </p:cNvPr>
          <p:cNvSpPr txBox="1"/>
          <p:nvPr/>
        </p:nvSpPr>
        <p:spPr>
          <a:xfrm>
            <a:off x="448408" y="677008"/>
            <a:ext cx="1400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Reök</a:t>
            </a:r>
            <a:r>
              <a:rPr lang="hu-HU" dirty="0"/>
              <a:t>-palota</a:t>
            </a:r>
          </a:p>
        </p:txBody>
      </p:sp>
    </p:spTree>
    <p:extLst>
      <p:ext uri="{BB962C8B-B14F-4D97-AF65-F5344CB8AC3E}">
        <p14:creationId xmlns:p14="http://schemas.microsoft.com/office/powerpoint/2010/main" val="477253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91</Words>
  <Application>Microsoft Office PowerPoint</Application>
  <PresentationFormat>Egyéni</PresentationFormat>
  <Paragraphs>53</Paragraphs>
  <Slides>50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50</vt:i4>
      </vt:variant>
    </vt:vector>
  </HeadingPairs>
  <TitlesOfParts>
    <vt:vector size="51" baseType="lpstr">
      <vt:lpstr>Office-téma</vt:lpstr>
      <vt:lpstr>Szecesszió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Szecesszió</dc:title>
  <dc:creator>magdolnaa aszalai</dc:creator>
  <cp:lastModifiedBy>Judit</cp:lastModifiedBy>
  <cp:revision>15</cp:revision>
  <dcterms:created xsi:type="dcterms:W3CDTF">2026-07-21T15:37:34Z</dcterms:created>
  <dcterms:modified xsi:type="dcterms:W3CDTF">2026-07-27T18:31:42Z</dcterms:modified>
</cp:coreProperties>
</file>