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6"/>
  </p:notesMasterIdLst>
  <p:sldIdLst>
    <p:sldId id="256" r:id="rId2"/>
    <p:sldId id="387" r:id="rId3"/>
    <p:sldId id="396" r:id="rId4"/>
    <p:sldId id="257" r:id="rId5"/>
    <p:sldId id="291" r:id="rId6"/>
    <p:sldId id="259" r:id="rId7"/>
    <p:sldId id="390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299" r:id="rId16"/>
    <p:sldId id="300" r:id="rId17"/>
    <p:sldId id="301" r:id="rId18"/>
    <p:sldId id="302" r:id="rId19"/>
    <p:sldId id="303" r:id="rId20"/>
    <p:sldId id="260" r:id="rId21"/>
    <p:sldId id="288" r:id="rId22"/>
    <p:sldId id="383" r:id="rId23"/>
    <p:sldId id="395" r:id="rId24"/>
    <p:sldId id="286" r:id="rId25"/>
    <p:sldId id="287" r:id="rId26"/>
    <p:sldId id="289" r:id="rId27"/>
    <p:sldId id="304" r:id="rId28"/>
    <p:sldId id="290" r:id="rId29"/>
    <p:sldId id="261" r:id="rId30"/>
    <p:sldId id="382" r:id="rId31"/>
    <p:sldId id="305" r:id="rId32"/>
    <p:sldId id="262" r:id="rId33"/>
    <p:sldId id="264" r:id="rId34"/>
    <p:sldId id="263" r:id="rId35"/>
    <p:sldId id="338" r:id="rId36"/>
    <p:sldId id="337" r:id="rId37"/>
    <p:sldId id="339" r:id="rId38"/>
    <p:sldId id="331" r:id="rId39"/>
    <p:sldId id="330" r:id="rId40"/>
    <p:sldId id="402" r:id="rId41"/>
    <p:sldId id="332" r:id="rId42"/>
    <p:sldId id="388" r:id="rId43"/>
    <p:sldId id="333" r:id="rId44"/>
    <p:sldId id="334" r:id="rId45"/>
    <p:sldId id="335" r:id="rId46"/>
    <p:sldId id="265" r:id="rId47"/>
    <p:sldId id="328" r:id="rId48"/>
    <p:sldId id="266" r:id="rId49"/>
    <p:sldId id="267" r:id="rId50"/>
    <p:sldId id="307" r:id="rId51"/>
    <p:sldId id="311" r:id="rId52"/>
    <p:sldId id="310" r:id="rId53"/>
    <p:sldId id="306" r:id="rId54"/>
    <p:sldId id="312" r:id="rId55"/>
    <p:sldId id="313" r:id="rId56"/>
    <p:sldId id="308" r:id="rId57"/>
    <p:sldId id="309" r:id="rId58"/>
    <p:sldId id="394" r:id="rId59"/>
    <p:sldId id="268" r:id="rId60"/>
    <p:sldId id="269" r:id="rId61"/>
    <p:sldId id="391" r:id="rId62"/>
    <p:sldId id="270" r:id="rId63"/>
    <p:sldId id="329" r:id="rId64"/>
    <p:sldId id="314" r:id="rId65"/>
    <p:sldId id="389" r:id="rId66"/>
    <p:sldId id="405" r:id="rId67"/>
    <p:sldId id="272" r:id="rId68"/>
    <p:sldId id="397" r:id="rId69"/>
    <p:sldId id="273" r:id="rId70"/>
    <p:sldId id="271" r:id="rId71"/>
    <p:sldId id="274" r:id="rId72"/>
    <p:sldId id="275" r:id="rId73"/>
    <p:sldId id="393" r:id="rId74"/>
    <p:sldId id="381" r:id="rId75"/>
    <p:sldId id="277" r:id="rId76"/>
    <p:sldId id="315" r:id="rId77"/>
    <p:sldId id="392" r:id="rId78"/>
    <p:sldId id="376" r:id="rId79"/>
    <p:sldId id="377" r:id="rId80"/>
    <p:sldId id="378" r:id="rId81"/>
    <p:sldId id="316" r:id="rId82"/>
    <p:sldId id="324" r:id="rId83"/>
    <p:sldId id="325" r:id="rId84"/>
    <p:sldId id="326" r:id="rId85"/>
    <p:sldId id="327" r:id="rId86"/>
    <p:sldId id="317" r:id="rId87"/>
    <p:sldId id="318" r:id="rId88"/>
    <p:sldId id="319" r:id="rId89"/>
    <p:sldId id="278" r:id="rId90"/>
    <p:sldId id="320" r:id="rId91"/>
    <p:sldId id="321" r:id="rId92"/>
    <p:sldId id="379" r:id="rId93"/>
    <p:sldId id="322" r:id="rId94"/>
    <p:sldId id="349" r:id="rId95"/>
    <p:sldId id="280" r:id="rId96"/>
    <p:sldId id="279" r:id="rId97"/>
    <p:sldId id="352" r:id="rId98"/>
    <p:sldId id="281" r:id="rId99"/>
    <p:sldId id="323" r:id="rId100"/>
    <p:sldId id="282" r:id="rId101"/>
    <p:sldId id="283" r:id="rId102"/>
    <p:sldId id="284" r:id="rId103"/>
    <p:sldId id="340" r:id="rId104"/>
    <p:sldId id="369" r:id="rId105"/>
    <p:sldId id="341" r:id="rId106"/>
    <p:sldId id="285" r:id="rId107"/>
    <p:sldId id="353" r:id="rId108"/>
    <p:sldId id="342" r:id="rId109"/>
    <p:sldId id="354" r:id="rId110"/>
    <p:sldId id="355" r:id="rId111"/>
    <p:sldId id="399" r:id="rId112"/>
    <p:sldId id="343" r:id="rId113"/>
    <p:sldId id="344" r:id="rId114"/>
    <p:sldId id="345" r:id="rId115"/>
    <p:sldId id="356" r:id="rId116"/>
    <p:sldId id="398" r:id="rId117"/>
    <p:sldId id="346" r:id="rId118"/>
    <p:sldId id="347" r:id="rId119"/>
    <p:sldId id="400" r:id="rId120"/>
    <p:sldId id="348" r:id="rId121"/>
    <p:sldId id="357" r:id="rId122"/>
    <p:sldId id="370" r:id="rId123"/>
    <p:sldId id="401" r:id="rId124"/>
    <p:sldId id="371" r:id="rId125"/>
    <p:sldId id="358" r:id="rId126"/>
    <p:sldId id="359" r:id="rId127"/>
    <p:sldId id="360" r:id="rId128"/>
    <p:sldId id="361" r:id="rId129"/>
    <p:sldId id="363" r:id="rId130"/>
    <p:sldId id="368" r:id="rId131"/>
    <p:sldId id="364" r:id="rId132"/>
    <p:sldId id="351" r:id="rId133"/>
    <p:sldId id="372" r:id="rId134"/>
    <p:sldId id="373" r:id="rId135"/>
    <p:sldId id="404" r:id="rId136"/>
    <p:sldId id="367" r:id="rId137"/>
    <p:sldId id="380" r:id="rId138"/>
    <p:sldId id="350" r:id="rId139"/>
    <p:sldId id="374" r:id="rId140"/>
    <p:sldId id="365" r:id="rId141"/>
    <p:sldId id="366" r:id="rId142"/>
    <p:sldId id="384" r:id="rId143"/>
    <p:sldId id="386" r:id="rId144"/>
    <p:sldId id="385" r:id="rId145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1" d="100"/>
          <a:sy n="51" d="100"/>
        </p:scale>
        <p:origin x="-3348" y="-13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" d="100"/>
        <a:sy n="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theme" Target="theme/theme1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tableStyles" Target="tableStyle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421211-539C-4772-9755-668DF58B23E9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A7FDA5-61FC-4189-A276-E6AF43B0D43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82176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A7FDA5-61FC-4189-A276-E6AF43B0D431}" type="slidenum">
              <a:rPr lang="hu-HU" smtClean="0"/>
              <a:t>93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23375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981E6-13C9-4D0A-B2CD-3823D0875E41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A6BD0-61F6-412D-9B1B-5842A8D1BFD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57534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981E6-13C9-4D0A-B2CD-3823D0875E41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A6BD0-61F6-412D-9B1B-5842A8D1BFD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80167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981E6-13C9-4D0A-B2CD-3823D0875E41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A6BD0-61F6-412D-9B1B-5842A8D1BFD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79352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981E6-13C9-4D0A-B2CD-3823D0875E41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A6BD0-61F6-412D-9B1B-5842A8D1BFD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83426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981E6-13C9-4D0A-B2CD-3823D0875E41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A6BD0-61F6-412D-9B1B-5842A8D1BFD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18413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981E6-13C9-4D0A-B2CD-3823D0875E41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A6BD0-61F6-412D-9B1B-5842A8D1BFD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16320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981E6-13C9-4D0A-B2CD-3823D0875E41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A6BD0-61F6-412D-9B1B-5842A8D1BFD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39522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981E6-13C9-4D0A-B2CD-3823D0875E41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A6BD0-61F6-412D-9B1B-5842A8D1BFD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35184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981E6-13C9-4D0A-B2CD-3823D0875E41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A6BD0-61F6-412D-9B1B-5842A8D1BFD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4245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981E6-13C9-4D0A-B2CD-3823D0875E41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A6BD0-61F6-412D-9B1B-5842A8D1BFD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95923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981E6-13C9-4D0A-B2CD-3823D0875E41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A6BD0-61F6-412D-9B1B-5842A8D1BFD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9167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6981E6-13C9-4D0A-B2CD-3823D0875E41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AA6BD0-61F6-412D-9B1B-5842A8D1BFD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36286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4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4.jpeg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jpe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-1110432" y="2060848"/>
            <a:ext cx="7772400" cy="1470025"/>
          </a:xfrm>
        </p:spPr>
        <p:txBody>
          <a:bodyPr/>
          <a:lstStyle/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Pécs</a:t>
            </a:r>
            <a:b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2025.04.10-12.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1578928" y="3789040"/>
            <a:ext cx="276550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Aszalai</a:t>
            </a:r>
            <a:r>
              <a:rPr lang="hu-H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Magdolna</a:t>
            </a:r>
          </a:p>
          <a:p>
            <a:r>
              <a:rPr lang="hu-H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Döme Márta</a:t>
            </a:r>
          </a:p>
          <a:p>
            <a:r>
              <a:rPr lang="hu-H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Forrai Erzsébet</a:t>
            </a:r>
          </a:p>
          <a:p>
            <a:r>
              <a:rPr lang="hu-H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Gregus Ferencné</a:t>
            </a:r>
          </a:p>
          <a:p>
            <a:r>
              <a:rPr lang="hu-H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Magyar Józsefné</a:t>
            </a:r>
          </a:p>
          <a:p>
            <a:r>
              <a:rPr lang="hu-H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Makai Józsefné</a:t>
            </a:r>
            <a:endParaRPr lang="hu-H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4860032" y="3789040"/>
            <a:ext cx="360387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Pusztai Józsefné</a:t>
            </a:r>
          </a:p>
          <a:p>
            <a:r>
              <a:rPr lang="hu-H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Solymosi Piroska</a:t>
            </a:r>
          </a:p>
          <a:p>
            <a:r>
              <a:rPr lang="hu-H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Szabóné </a:t>
            </a:r>
            <a:r>
              <a:rPr lang="hu-H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Marenecz</a:t>
            </a:r>
            <a:r>
              <a:rPr lang="hu-H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Edit</a:t>
            </a:r>
          </a:p>
          <a:p>
            <a:r>
              <a:rPr lang="hu-H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Szalai Lászlóné</a:t>
            </a:r>
          </a:p>
          <a:p>
            <a:r>
              <a:rPr lang="hu-H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Szalma Judit</a:t>
            </a:r>
            <a:endParaRPr lang="hu-H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650" name="Picture 2" descr="D:\kirándulásokMŰVKÖR\2025.04.10-12 Pécs\Magyarné Anna\Mné Rózsaszín gyűjt\20250410_131748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5445262" y="-341747"/>
            <a:ext cx="3356992" cy="4040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528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29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996" y="404664"/>
            <a:ext cx="4306980" cy="4557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55976" y="620688"/>
            <a:ext cx="4778895" cy="5628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9268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kirándulásokMŰVKÖR\1Pécs2009\1Pécs\IMG_002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11760" y="-27384"/>
            <a:ext cx="5164038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zövegdoboz 1"/>
          <p:cNvSpPr txBox="1"/>
          <p:nvPr/>
        </p:nvSpPr>
        <p:spPr>
          <a:xfrm>
            <a:off x="395536" y="764704"/>
            <a:ext cx="870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2009</a:t>
            </a:r>
            <a:endParaRPr lang="hu-H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1478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:\kirándulásokMŰVKÖR\2025.04.10-12 Pécs\Magyarné Anna\Mné A. Zsolnay\20250410_121734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1853099" y="-447765"/>
            <a:ext cx="6858000" cy="7723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zövegdoboz 1"/>
          <p:cNvSpPr txBox="1"/>
          <p:nvPr/>
        </p:nvSpPr>
        <p:spPr>
          <a:xfrm>
            <a:off x="395536" y="476672"/>
            <a:ext cx="29033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Zsolnay negyed</a:t>
            </a:r>
            <a:endParaRPr lang="hu-HU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4348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C:\Users\Judit\AppData\Local\Temp\{653FF5EC-A58E-4312-9185-6C4253452449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13316" name="Picture 4" descr="C:\Users\Judit\AppData\Local\Temp\{398D7AB1-6E8E-4620-A2D7-C283D99BA01E}.tmp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35696" y="-27028"/>
            <a:ext cx="5904656" cy="6885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642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499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D:\kirándulásokMŰVKÖR\2025.04.10-12 Pécs\Magyarné Anna\Mné A. Zsolnay\20250410_12180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1187624" y="-45085"/>
            <a:ext cx="7020272" cy="7020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823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D:\kirándulásokMŰVKÖR\2025.04.10-12 Pécs\Magyarné Anna\Mné A. Zsolnay\20250410_123153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1412917" y="-634189"/>
            <a:ext cx="6857721" cy="8172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637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D:\kirándulásokMŰVKÖR\2025.04.10-12 Pécs\Magyarné Anna\Mné A. Zsolnay\20250410_123749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1857228" y="-1236539"/>
            <a:ext cx="5490943" cy="9205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249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D:\kirándulásokMŰVKÖR\2025.04.10-12 Pécs\Magyarné Anna\Mné A. Zsolnay\20250410_12365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1115616" y="0"/>
            <a:ext cx="6994525" cy="699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841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D:\kirándulásokMŰVKÖR\2025.04.10-12 Pécs\Magyarné Anna\Mné A. Zsolnay\20250410_12372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1475656" y="2280"/>
            <a:ext cx="6912864" cy="6912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8998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:\kirándulásokMŰVKÖR\2025.04.10-12 Pécs\Magyarné Anna\Mné A. Zsolnay\20250410_123408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1143000" y="-1142999"/>
            <a:ext cx="6858000" cy="9143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2590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D:\kirándulásokMŰVKÖR\2025.04.10-12 Pécs\Szalma\20250410_124849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1457899" y="17759"/>
            <a:ext cx="6857999" cy="6822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117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D:\kirándulásokMŰVKÖR\2025.04.10-12 Pécs\Magyarné Anna\Mné A. Zsolnay\20250410_125205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1180480" y="-628849"/>
            <a:ext cx="6999066" cy="7992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0360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D:\kirándulásokMŰVKÖR\2025.04.10-12 Pécs\Magyarné Anna\Mné A. Zsolnay\20250410_12571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1331640" y="0"/>
            <a:ext cx="6875795" cy="6875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8234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D:\kirándulásokMŰVKÖR\2025.04.10-12 Pécs\Magyarné Anna\Mné A. Zsolnay\20250410_12573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1259631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159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278024" y="0"/>
            <a:ext cx="6858000" cy="6858000"/>
          </a:xfrm>
          <a:prstGeom prst="rect">
            <a:avLst/>
          </a:prstGeom>
        </p:spPr>
      </p:pic>
      <p:pic>
        <p:nvPicPr>
          <p:cNvPr id="37890" name="Picture 2" descr="D:\kirándulásokMŰVKÖR\2025.04.10-12 Pécs\Szalma\20250410_130154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811733" y="1916832"/>
            <a:ext cx="1334646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4003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282568" y="0"/>
            <a:ext cx="6858000" cy="6858000"/>
          </a:xfrm>
          <a:prstGeom prst="rect">
            <a:avLst/>
          </a:prstGeom>
        </p:spPr>
      </p:pic>
      <p:pic>
        <p:nvPicPr>
          <p:cNvPr id="25602" name="Picture 2" descr="D:\kirándulásokMŰVKÖR\2025.04.10-12 Pécs\Magyarné Anna\Mné A. Zsolnay\20250410_130315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1486236" y="-1462228"/>
            <a:ext cx="1719074" cy="4643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970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kirándulásokMŰVKÖR\2025.04.10-12 Pécs\Magyarné Anna\Mné A. Családi gyűjt\20250410_140106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1147874" y="-1138124"/>
            <a:ext cx="6858000" cy="9134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9410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kirándulásokMŰVKÖR\2025.04.10-12 Pécs\Magyarné Anna\Mné A. Családi gyűjt\20250410_14001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1259632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8683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5111" y="0"/>
            <a:ext cx="59337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926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81" y="-1"/>
            <a:ext cx="7824615" cy="5921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056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kirándulásokMŰVKÖR\2025.04.10-12 Pécs\Magyarné Anna\Mné A. Családi gyűjt\20250410_135826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1034846" y="-1216807"/>
            <a:ext cx="7069303" cy="9149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963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kirándulásokMŰVKÖR\2025.04.10-12 Pécs\Magyarné Anna\Mné A. Családi gyűjt\20250410_14042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971600" y="0"/>
            <a:ext cx="7119993" cy="7119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943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kirándulásokMŰVKÖR\2025.04.10-12 Pécs\Magyarné Anna\Mné A. Családi gyűjt\20250410_14354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1115616" y="0"/>
            <a:ext cx="6912768" cy="6912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324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D:\kirándulásokMŰVKÖR\2025.04.10-12 Pécs\Magyarné Anna\Mné Rózsaszín gyűjt\20250410_132459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1134975" y="-1134974"/>
            <a:ext cx="6874052" cy="914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7246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D:\kirándulásokMŰVKÖR\2025.04.10-12 Pécs\Magyarné Anna\Mné Rózsaszín gyűjt\20250410_13213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133164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131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D:\kirándulásokMŰVKÖR\2025.04.10-12 Pécs\Szalainé Lenke\01f57f5f-1a5e-41d6-8ad8-138730dbdc0d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99592" y="-58975"/>
            <a:ext cx="7676852" cy="6899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0598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92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D:\kirándulásokMŰVKÖR\2025.04.10-12 Pécs\Magyarné Anna\Mné Rózsaszín gyűjt\20250410_13310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1403648" y="0"/>
            <a:ext cx="68579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5535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kirándulásokMŰVKÖR\2025.04.10-12 Pécs\Szalainé Lenke\17bb3b83-d6c6-465c-9aec-45192216f1b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7704" y="-16768"/>
            <a:ext cx="5184576" cy="6912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270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D:\kirándulásokMŰVKÖR\2025.04.10-12 Pécs\Magyarné Anna\Mné Rózsaszín gyűjt\20250410_13170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1403648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113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:\kirándulásokMŰVKÖR\2025.04.10-12 Pécs\Magyarné Anna\Mné A. Családi gyűjt\20250410_14501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827584" y="-18327"/>
            <a:ext cx="6876328" cy="6876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515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D:\kirándulásokMŰVKÖR\2025.04.10-12 Pécs\Szalma\20250410_145644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2098416" y="-191867"/>
            <a:ext cx="6854870" cy="7236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églalap 1"/>
          <p:cNvSpPr/>
          <p:nvPr/>
        </p:nvSpPr>
        <p:spPr>
          <a:xfrm>
            <a:off x="87332" y="260648"/>
            <a:ext cx="36407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Zsolnay-mauzóleum</a:t>
            </a:r>
          </a:p>
        </p:txBody>
      </p:sp>
    </p:spTree>
    <p:extLst>
      <p:ext uri="{BB962C8B-B14F-4D97-AF65-F5344CB8AC3E}">
        <p14:creationId xmlns:p14="http://schemas.microsoft.com/office/powerpoint/2010/main" val="2252501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D:\kirándulásokMŰVKÖR\2025.04.10-12 Pécs\Magyarné Anna\Mné A. Mauzóleum, főtér, város kp\20250410_14584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899592" y="-85648"/>
            <a:ext cx="6943648" cy="6943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5397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D:\kirándulásokMŰVKÖR\2025.04.10-12 Pécs\Szalma\20250410_145715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1158076" y="461596"/>
            <a:ext cx="6858000" cy="593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1457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D:\kirándulásokMŰVKÖR\2025.04.10-12 Pécs\Forrai Erzsi\c7939494-0dbc-483c-ae6a-0fca273fdda1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79712" y="0"/>
            <a:ext cx="7164288" cy="7035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29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D:\kirándulásokMŰVKÖR\2025.04.10-12 Pécs\Magyarné Anna\Mné A. Mauzóleum, főtér, város kp\20250410_15213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2278109" y="0"/>
            <a:ext cx="6865891" cy="6865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églalap 1"/>
          <p:cNvSpPr/>
          <p:nvPr/>
        </p:nvSpPr>
        <p:spPr>
          <a:xfrm>
            <a:off x="1" y="404664"/>
            <a:ext cx="2278108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Zsolnay Vilmos veje, </a:t>
            </a:r>
            <a:endParaRPr lang="hu-HU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Sikorski</a:t>
            </a:r>
            <a:r>
              <a:rPr lang="hu-HU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Tádé </a:t>
            </a:r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építész tervei alapján 1901-ben kezdtek neki az </a:t>
            </a:r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építkezésnek.</a:t>
            </a:r>
          </a:p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kerek ablakok üvegei eredetileg a </a:t>
            </a:r>
            <a:r>
              <a:rPr lang="hu-HU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Roth-műhely</a:t>
            </a:r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ben készültek</a:t>
            </a:r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hu-H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Neoromán</a:t>
            </a:r>
          </a:p>
          <a:p>
            <a:endParaRPr lang="hu-H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0524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259632" y="864096"/>
            <a:ext cx="6912768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143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D:\kirándulásokMŰVKÖR\2025.04.10-12 Pécs\Szalma\20250410_15102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1599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6575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323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D:\kirándulásokMŰVKÖR\2025.04.10-12 Pécs\Szalma\20250410_15102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4479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D:\kirándulásokMŰVKÖR\2025.04.10-12 Pécs\Szalma\20250410_15164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001" y="-1"/>
            <a:ext cx="9148001" cy="686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433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D:\kirándulásokMŰVKÖR\2025.04.10-12 Pécs\Szalma\20250411_160502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1288576" y="315056"/>
            <a:ext cx="6888094" cy="6225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0522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D:\kirándulásokMŰVKÖR\2025.04.10-12 Pécs\Szalma\20250411_09322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3138689" y="857249"/>
            <a:ext cx="6858001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églalap 1"/>
          <p:cNvSpPr/>
          <p:nvPr/>
        </p:nvSpPr>
        <p:spPr>
          <a:xfrm>
            <a:off x="179512" y="404664"/>
            <a:ext cx="4169731" cy="15081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Gázi </a:t>
            </a:r>
            <a:r>
              <a:rPr lang="hu-HU" sz="2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Kászim</a:t>
            </a:r>
            <a:r>
              <a:rPr lang="hu-H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pasa </a:t>
            </a:r>
            <a:r>
              <a:rPr lang="hu-HU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dzsámija</a:t>
            </a:r>
          </a:p>
          <a:p>
            <a:r>
              <a:rPr lang="hu-H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Gyertyaszentelő </a:t>
            </a:r>
            <a:endParaRPr lang="hu-HU" sz="24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Boldogasszony-templom</a:t>
            </a:r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1543-1546</a:t>
            </a:r>
            <a:endParaRPr lang="hu-H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89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D:\kirándulásokMŰVKÖR\2025.04.10-12 Pécs\Magyarné Anna\Mné A. Mauzóleum, főtér, város kp\20250411_090305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1003860" y="-1184389"/>
            <a:ext cx="6968304" cy="933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167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D:\kirándulásokMŰVKÖR\2025.04.10-12 Pécs\Szalma\20250411_09441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1482502" y="857250"/>
            <a:ext cx="6858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3230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D:\kirándulásokMŰVKÖR\2025.04.10-12 Pécs\Szalma\20250411_095036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1478576" y="452207"/>
            <a:ext cx="6906926" cy="5904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078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D:\kirándulásokMŰVKÖR\2025.04.10-12 Pécs\Magyarné Anna\Dzsámi\304e80a2-9eb6-4bb1-8eb7-7950c800d35a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164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067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D:\kirándulásokMŰVKÖR\2025.04.10-12 Pécs\Szalma\20250411_10065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906438" y="857250"/>
            <a:ext cx="6858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893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D:\kirándulásokMŰVKÖR\2025.04.10-12 Pécs\Szalma\20250411_10053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1626516" y="857249"/>
            <a:ext cx="6858003" cy="5143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326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D:\kirándulásokMŰVKÖR\2025.04.10-12 Pécs\Magyarné Anna\Dzsámi\632981ca-a87a-4ae3-96bf-a21b95c9088c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3648" y="-36576"/>
            <a:ext cx="6912768" cy="6912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381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D:\kirándulásokMŰVKÖR\2025.04.10-12 Pécs\Szalma\20250411_101117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1161863" y="-1156136"/>
            <a:ext cx="6852273" cy="9176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569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D:\kirándulásokMŰVKÖR\2025.04.10-12 Pécs\Szalma\20250411_102007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978445" y="854968"/>
            <a:ext cx="6858003" cy="5143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786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D:\kirándulásokMŰVKÖR\2025.04.10-12 Pécs\Magyarné Anna\Dzsámi\c7827e2a-b414-4d6b-b946-4534bd5345de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593" y="5697"/>
            <a:ext cx="6852304" cy="6852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8070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D:\kirándulásokMŰVKÖR\2025.04.10-12 Pécs\Szalma\20250411_10043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1115123" y="864597"/>
            <a:ext cx="6916712" cy="5187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5270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54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D:\kirándulásokMŰVKÖR\2025.04.10-12 Pécs\Magyarné Anna\Dzsámi\37b8ca32-b49d-4a44-bcd8-e64608ae7ce4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7584" y="0"/>
            <a:ext cx="76137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286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D:\kirándulásokMŰVKÖR\2025.04.10-12 Pécs\Szalma\20250411_10473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3143250" y="857253"/>
            <a:ext cx="6858001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églalap 1"/>
          <p:cNvSpPr/>
          <p:nvPr/>
        </p:nvSpPr>
        <p:spPr>
          <a:xfrm>
            <a:off x="539552" y="620688"/>
            <a:ext cx="2417650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Ahova  a</a:t>
            </a:r>
          </a:p>
          <a:p>
            <a:r>
              <a:rPr lang="hu-HU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Pécsi Kisvonat</a:t>
            </a:r>
          </a:p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nem érkezett, </a:t>
            </a:r>
          </a:p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ahonnan</a:t>
            </a:r>
          </a:p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nem indult, </a:t>
            </a:r>
          </a:p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telefonja sem volt.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051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0500" y="0"/>
            <a:ext cx="5143500" cy="6858000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708" y="1196752"/>
            <a:ext cx="3892996" cy="5089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615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D:\kirándulásokMŰVKÖR\2025.04.10-12 Pécs\Szalma\20250411_10383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3138625" y="857248"/>
            <a:ext cx="6858001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4" name="Picture 4" descr="D:\kirándulásokMŰVKÖR\2025.04.10-12 Pécs\Szalma\20250411_103817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913660" y="-879341"/>
            <a:ext cx="2346924" cy="4105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églalap 1"/>
          <p:cNvSpPr/>
          <p:nvPr/>
        </p:nvSpPr>
        <p:spPr>
          <a:xfrm>
            <a:off x="53752" y="2947267"/>
            <a:ext cx="32307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Pécs egyetlen, ma is álló klasszicista középülete.</a:t>
            </a:r>
            <a:endParaRPr lang="hu-H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546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790" b="-1"/>
          <a:stretch/>
        </p:blipFill>
        <p:spPr>
          <a:xfrm rot="5400000">
            <a:off x="1215644" y="-1240456"/>
            <a:ext cx="7012445" cy="9493358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323528" y="332656"/>
            <a:ext cx="4423006" cy="26161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Megyeháza</a:t>
            </a:r>
          </a:p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1897</a:t>
            </a:r>
          </a:p>
          <a:p>
            <a:r>
              <a:rPr lang="hu-HU" sz="2400" b="1" dirty="0" err="1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Korb</a:t>
            </a:r>
            <a:r>
              <a:rPr lang="hu-HU" sz="2400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Flóris és </a:t>
            </a:r>
            <a:r>
              <a:rPr lang="hu-HU" sz="2400" b="1" dirty="0" err="1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Giergl</a:t>
            </a:r>
            <a:r>
              <a:rPr lang="hu-HU" sz="2400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Kálmán</a:t>
            </a:r>
            <a:endParaRPr lang="hu-HU" sz="2400" b="1" dirty="0" smtClean="0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(volt Pécs-Baranyai </a:t>
            </a:r>
          </a:p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Központi </a:t>
            </a:r>
          </a:p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Takarékpénztár,)</a:t>
            </a:r>
          </a:p>
          <a:p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38256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D:\kirándulásokMŰVKÖR\2025.04.10-12 Pécs\Szalma\20250411_111819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527124" y="-527125"/>
            <a:ext cx="8089751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zövegdoboz 1"/>
          <p:cNvSpPr txBox="1"/>
          <p:nvPr/>
        </p:nvSpPr>
        <p:spPr>
          <a:xfrm>
            <a:off x="6588224" y="476671"/>
            <a:ext cx="177785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Városháza</a:t>
            </a:r>
          </a:p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1834</a:t>
            </a:r>
          </a:p>
          <a:p>
            <a:r>
              <a:rPr lang="hu-HU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Láng Adolf</a:t>
            </a:r>
          </a:p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(1848-1913)</a:t>
            </a:r>
          </a:p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neobarokk</a:t>
            </a:r>
            <a:endParaRPr lang="hu-H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96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0500" y="0"/>
            <a:ext cx="5143500" cy="6858000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467544" y="476672"/>
            <a:ext cx="3576620" cy="23391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4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Keményffy</a:t>
            </a:r>
            <a:r>
              <a:rPr lang="hu-HU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Gábor </a:t>
            </a:r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(1958-</a:t>
            </a:r>
          </a:p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keramikusművész</a:t>
            </a:r>
          </a:p>
          <a:p>
            <a:r>
              <a:rPr lang="hu-HU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Zsolnay óra-kút</a:t>
            </a:r>
          </a:p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1998</a:t>
            </a:r>
          </a:p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Pécs</a:t>
            </a:r>
          </a:p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Városháza előcsarnokában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17884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23528" y="836712"/>
            <a:ext cx="2436116" cy="23698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Weöres </a:t>
            </a:r>
            <a:r>
              <a:rPr lang="hu-HU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Sándor</a:t>
            </a:r>
          </a:p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(1913-1989)</a:t>
            </a:r>
          </a:p>
          <a:p>
            <a:r>
              <a:rPr lang="hu-HU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Kligl</a:t>
            </a:r>
            <a:r>
              <a:rPr lang="hu-HU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Sándor</a:t>
            </a:r>
          </a:p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(1945-)</a:t>
            </a:r>
          </a:p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Pécs Király u.</a:t>
            </a:r>
          </a:p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2014</a:t>
            </a:r>
          </a:p>
          <a:p>
            <a:endParaRPr lang="hu-H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38093" y="857843"/>
            <a:ext cx="6862739" cy="5147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42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D:\kirándulásokMŰVKÖR\2025.04.10-12 Pécs\Szalma\20250411_11224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3137925" y="851926"/>
            <a:ext cx="6864085" cy="5148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56" name="Picture 4" descr="D:\kirándulásokMŰVKÖR\2025.04.10-12 Pécs\Szalma\20250411_112259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-328369" y="2716585"/>
            <a:ext cx="4714465" cy="355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églalap 1"/>
          <p:cNvSpPr/>
          <p:nvPr/>
        </p:nvSpPr>
        <p:spPr>
          <a:xfrm>
            <a:off x="549230" y="62222"/>
            <a:ext cx="3446705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Zsolnay-kút</a:t>
            </a:r>
          </a:p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1912</a:t>
            </a:r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hu-HU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4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Pilch</a:t>
            </a:r>
            <a:r>
              <a:rPr lang="hu-HU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Andor</a:t>
            </a:r>
          </a:p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(1877-1936)</a:t>
            </a:r>
          </a:p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Nagyszentmiklósi kincs egy darabjának mintájára</a:t>
            </a:r>
          </a:p>
          <a:p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2971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095328" y="817076"/>
            <a:ext cx="6912768" cy="5184576"/>
          </a:xfrm>
          <a:prstGeom prst="rect">
            <a:avLst/>
          </a:prstGeom>
        </p:spPr>
      </p:pic>
      <p:sp>
        <p:nvSpPr>
          <p:cNvPr id="2" name="Téglalap 1"/>
          <p:cNvSpPr/>
          <p:nvPr/>
        </p:nvSpPr>
        <p:spPr>
          <a:xfrm>
            <a:off x="395536" y="404664"/>
            <a:ext cx="3525132" cy="20928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Lóránt (</a:t>
            </a:r>
            <a:r>
              <a:rPr lang="hu-HU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Lőwy</a:t>
            </a:r>
            <a:r>
              <a:rPr lang="hu-HU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palota</a:t>
            </a:r>
          </a:p>
          <a:p>
            <a:r>
              <a:rPr lang="hu-HU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Engel </a:t>
            </a:r>
            <a:r>
              <a:rPr lang="hu-HU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Sándor</a:t>
            </a:r>
          </a:p>
          <a:p>
            <a:r>
              <a:rPr lang="hu-HU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és </a:t>
            </a:r>
            <a:r>
              <a:rPr lang="hu-HU" sz="24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Morgenstern</a:t>
            </a:r>
            <a:r>
              <a:rPr lang="hu-HU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Alfréd </a:t>
            </a:r>
            <a:endParaRPr lang="hu-HU" sz="2400" b="1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tervező</a:t>
            </a:r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hu-HU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1883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572670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D:\kirándulásokMŰVKÖR\2025.04.10-12 Pécs\Szalma\20250411_112922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2447333" y="149585"/>
            <a:ext cx="6877117" cy="651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églalap 1"/>
          <p:cNvSpPr/>
          <p:nvPr/>
        </p:nvSpPr>
        <p:spPr>
          <a:xfrm>
            <a:off x="179512" y="332656"/>
            <a:ext cx="22860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Az Irgalmas Rend Kórházát és a Polgármesteri Hivatal okmányirodáját magában foglaló épülettömb a Kossuth Lajos téren</a:t>
            </a:r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Információ: 2019</a:t>
            </a:r>
            <a:endParaRPr lang="hu-H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267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D:\kirándulásokMŰVKÖR\2025.04.10-12 Pécs\Magyarné Anna\Dzsámi\cc655400-9e3d-4842-90d2-1d1a88ab8a4b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5984" y="1152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églalap 1"/>
          <p:cNvSpPr/>
          <p:nvPr/>
        </p:nvSpPr>
        <p:spPr>
          <a:xfrm>
            <a:off x="107504" y="332656"/>
            <a:ext cx="2386807" cy="21544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Zsinagóga</a:t>
            </a:r>
          </a:p>
          <a:p>
            <a:r>
              <a:rPr lang="hu-HU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Feszl Frigyes,</a:t>
            </a:r>
          </a:p>
          <a:p>
            <a:r>
              <a:rPr lang="hu-HU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Gerster</a:t>
            </a:r>
            <a:r>
              <a:rPr lang="hu-HU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Károly,</a:t>
            </a:r>
          </a:p>
          <a:p>
            <a:r>
              <a:rPr lang="hu-HU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Kauser</a:t>
            </a:r>
            <a:r>
              <a:rPr lang="hu-HU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Lipót</a:t>
            </a:r>
          </a:p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1869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14384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D:\kirándulásokMŰVKÖR\2025.04.10-12 Pécs\Szalma\20250411_11384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-1764704" y="829800"/>
            <a:ext cx="6912767" cy="518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04" name="Picture 4" descr="D:\kirándulásokMŰVKÖR\2025.04.10-12 Pécs\Szalma\20250411_113922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3435899" y="765852"/>
            <a:ext cx="6929904" cy="5254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527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D:\kirándulásokMŰVKÖR\2025.04.10-12 Pécs\Szalma\20250411_11533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966717" y="868979"/>
            <a:ext cx="6951828" cy="5213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9628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43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kirándulásokMŰVKÖR\2025.04.10-12 Pécs\DömeMárta JPG\0d66cd0c-b5a5-4ff7-8599-882251ee54e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1150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D:\kirándulásokMŰVKÖR\2025.04.10-12 Pécs\Szalma\20250411_12185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3011318" y="863537"/>
            <a:ext cx="7008780" cy="5256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76" name="Picture 4" descr="D:\kirándulásokMŰVKÖR\2025.04.10-12 Pécs\Szalma\20250411_121903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858326" y="-870887"/>
            <a:ext cx="2169524" cy="3886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78" name="Picture 6" descr="D:\kirándulásokMŰVKÖR\2025.04.10-12 Pécs\Szalma\20250411_121920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-406858" y="3035130"/>
            <a:ext cx="4253215" cy="3439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Egyenes összekötő nyíllal 3"/>
          <p:cNvCxnSpPr/>
          <p:nvPr/>
        </p:nvCxnSpPr>
        <p:spPr>
          <a:xfrm>
            <a:off x="8100392" y="4608544"/>
            <a:ext cx="0" cy="9144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1591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D:\kirándulásokMŰVKÖR\2025.04.10-12 Pécs\Szalma\20250411_12213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3137926" y="851925"/>
            <a:ext cx="6864085" cy="5148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00" name="Picture 4" descr="D:\kirándulásokMŰVKÖR\2025.04.10-12 Pécs\Szalma\20250411_122154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543619" y="258844"/>
            <a:ext cx="3018465" cy="345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7243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968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Judit\AppData\Local\Temp\{9C2B0BEF-7F46-4CDB-A12B-B1DFEB7E91F2}.tmp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720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églalap 1"/>
          <p:cNvSpPr/>
          <p:nvPr/>
        </p:nvSpPr>
        <p:spPr>
          <a:xfrm>
            <a:off x="395536" y="78912"/>
            <a:ext cx="438132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Ókeresztény </a:t>
            </a:r>
            <a:r>
              <a:rPr lang="hu-HU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Mauzóleum</a:t>
            </a:r>
          </a:p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4.sz.második fele</a:t>
            </a:r>
            <a:endParaRPr lang="hu-H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2116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Judit\AppData\Local\Temp\{2EAB4D6D-3084-4A88-8430-19A01407C3CA}.tmp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139808"/>
            <a:ext cx="9144000" cy="6997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9210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Judit\AppData\Local\Temp\{FCB6A2B3-8494-44A6-9A94-861967635FD8}.tmp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839" y="0"/>
            <a:ext cx="912867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6127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D:\kirándulásokMŰVKÖR\2025.04.10-12 Pécs\Magyarné Anna\Mné A. Csontváry Múzeum\0316216f-7e0c-4320-b9f4-56f2e2de328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59224" y="-46904"/>
            <a:ext cx="6984776" cy="6984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églalap 1"/>
          <p:cNvSpPr/>
          <p:nvPr/>
        </p:nvSpPr>
        <p:spPr>
          <a:xfrm>
            <a:off x="0" y="332656"/>
            <a:ext cx="2159225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Csontváry</a:t>
            </a:r>
          </a:p>
          <a:p>
            <a:r>
              <a:rPr lang="hu-HU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Múzeum</a:t>
            </a:r>
          </a:p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1894-ben épült </a:t>
            </a:r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neoreneszánsz </a:t>
            </a:r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épület a</a:t>
            </a:r>
            <a:r>
              <a:rPr lang="fi-FI" sz="2000" dirty="0"/>
              <a:t> </a:t>
            </a:r>
            <a:r>
              <a:rPr lang="fi-FI" sz="2000" dirty="0" smtClean="0"/>
              <a:t> </a:t>
            </a:r>
            <a:r>
              <a:rPr lang="fi-FI" sz="2000" b="1" dirty="0">
                <a:latin typeface="Arial" panose="020B0604020202020204" pitchFamily="34" charset="0"/>
                <a:cs typeface="Arial" panose="020B0604020202020204" pitchFamily="34" charset="0"/>
              </a:rPr>
              <a:t>Belvárosi Katolikus Kör részére</a:t>
            </a:r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hu-HU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Kirstein</a:t>
            </a:r>
            <a:r>
              <a:rPr lang="hu-HU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Ágoston </a:t>
            </a:r>
            <a:r>
              <a:rPr lang="hu-H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(1856-1939) osztrák építész</a:t>
            </a:r>
          </a:p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tervezte,</a:t>
            </a:r>
          </a:p>
          <a:p>
            <a:r>
              <a:rPr lang="hu-HU" sz="24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Schlauch</a:t>
            </a:r>
            <a:r>
              <a:rPr lang="hu-HU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Imre</a:t>
            </a:r>
          </a:p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(1840-1904)</a:t>
            </a:r>
          </a:p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építőmester.</a:t>
            </a:r>
            <a:endParaRPr lang="hu-H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592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D:\kirándulásokMŰVKÖR\2025.04.10-12 Pécs\Szalma\20250411_13274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1266751" y="856977"/>
            <a:ext cx="6855817" cy="5141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931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D:\kirándulásokMŰVKÖR\2025.04.10-12 Pécs\Szalma\20250411_13412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971599" y="832056"/>
            <a:ext cx="6912768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10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D:\kirándulásokMŰVKÖR\2025.04.10-12 Pécs\Szalma\20250411_13413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1170740" y="880980"/>
            <a:ext cx="7047839" cy="5285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8525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D:\kirándulásokMŰVKÖR\2025.04.10-12 Pécs\Szalma\20250411_13480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1552435" y="873700"/>
            <a:ext cx="6989609" cy="5242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9407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D:\kirándulásokMŰVKÖR\2025.04.10-12 Pécs\Magyarné Anna\Mné A. Csontváry Múzeum\8de77fbc-9cd9-4522-8588-f846b41623ea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3648" y="6808"/>
            <a:ext cx="6912768" cy="6912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648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D:\kirándulásokMŰVKÖR\2025.04.10-12 Pécs\Magyarné Anna\Mné A. Csontváry Múzeum\9b37b24b-033b-4f92-8af1-13f85b473004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9632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5695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D:\kirándulásokMŰVKÖR\2025.04.10-12 Pécs\Magyarné Anna\Mné A. Csontváry Múzeum\54f4e2a9-d0dd-496e-8e37-41245f9ad895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34296"/>
            <a:ext cx="9324528" cy="7016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786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D:\kirándulásokMŰVKÖR\2025.04.10-12 Pécs\Magyarné Anna\Mné A. Csontváry Múzeum\99d53bf4-0b10-4460-b789-38fdf2dde95a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9632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2968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D:\kirándulásokMŰVKÖR\2025.04.10-12 Pécs\Szalma\20250411_143952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1042204" y="-1243793"/>
            <a:ext cx="6858001" cy="9345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églalap 1"/>
          <p:cNvSpPr/>
          <p:nvPr/>
        </p:nvSpPr>
        <p:spPr>
          <a:xfrm>
            <a:off x="2627784" y="1484784"/>
            <a:ext cx="259558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Cella </a:t>
            </a:r>
            <a:r>
              <a:rPr lang="hu-HU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Septichora</a:t>
            </a:r>
            <a:endParaRPr lang="hu-HU" sz="24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11. század</a:t>
            </a:r>
            <a:endParaRPr lang="hu-H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054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D:\kirándulásokMŰVKÖR\2025.04.10-12 Pécs\Szalma\20250411_144932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1702209" y="-583790"/>
            <a:ext cx="6927205" cy="7956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0173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Judit\AppData\Local\Temp\{EDD70A5F-9914-4119-AEBA-2CDC279F0A68}.tmp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689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8753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D:\kirándulásokMŰVKÖR\2025.04.10-12 Pécs\Szalma\20250411_145600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256032" y="4133088"/>
            <a:ext cx="2468880" cy="2980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588" name="Picture 4" descr="D:\kirándulásokMŰVKÖR\2025.04.10-12 Pécs\Szalma\20250411_145741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3523070" y="-920936"/>
            <a:ext cx="4699994" cy="654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323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D:\kirándulásokMŰVKÖR\2025.04.10-12 Pécs\Magyarné Anna\Mné A. Mauzóleum, főtér, város kp\20250411_083012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1273142" y="-445557"/>
            <a:ext cx="6857999" cy="7749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8937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D:\kirándulásokMŰVKÖR\2025.04.10-12 Pécs\Magyarné Anna\MnéA.Püspöki palota\b3a3c3c5-2a78-419d-a840-338d3b4c95c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164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églalap 1"/>
          <p:cNvSpPr/>
          <p:nvPr/>
        </p:nvSpPr>
        <p:spPr>
          <a:xfrm>
            <a:off x="251520" y="188640"/>
            <a:ext cx="36776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Pécsi székesegyház</a:t>
            </a:r>
            <a:r>
              <a:rPr lang="hu-H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54491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kirándulásokMŰVKÖR\2025.04.10-12 Pécs\Szalainé Lenke\6f022085-c48c-46fb-b60c-6767dc717ae6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35288" y="0"/>
            <a:ext cx="6408712" cy="6889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églalap 1"/>
          <p:cNvSpPr/>
          <p:nvPr/>
        </p:nvSpPr>
        <p:spPr>
          <a:xfrm>
            <a:off x="251520" y="404664"/>
            <a:ext cx="216024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1807-től Pollack Mihály </a:t>
            </a:r>
            <a:r>
              <a:rPr lang="hu-HU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gótizáló</a:t>
            </a:r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stílusú tervei alapján kezdődött meg a dóm átépítése. Az 1831-ig elhúzódó helyreállítás során a homlokzatok elé egységes, klasszicista és romantikus elemekből álló kulisszafalakat emeltek.</a:t>
            </a:r>
            <a:endParaRPr lang="hu-H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06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D:\kirándulásokMŰVKÖR\2025.04.10-12 Pécs\Magyarné Anna\MnéA. Dóm\d7839eb8-604f-43c3-8894-fef79129acb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9672" y="6840"/>
            <a:ext cx="6851160" cy="6851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767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D:\kirándulásokMŰVKÖR\2025.04.10-12 Pécs\Szalma\20250412_09383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1119116" y="860597"/>
            <a:ext cx="6884764" cy="5163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4979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D:\kirándulásokMŰVKÖR\2025.04.10-12 Pécs\Szalma\20250412_093838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1239549" y="-1226979"/>
            <a:ext cx="6857998" cy="9311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1701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D:\kirándulásokMŰVKÖR\2025.04.10-12 Pécs\Szalma\20250412_09384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1259631" y="849215"/>
            <a:ext cx="6912768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7834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D:\kirándulásokMŰVKÖR\2025.04.10-12 Pécs\Magyarné Anna\MnéA. Dóm\c1331e2e-660e-49d0-bb61-b772fbb1437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35696" y="0"/>
            <a:ext cx="5151082" cy="6868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2930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kirándulásokMŰVKÖR\2025.04.10-12 Pécs\Szalainé Lenke\800b6d4c-bb48-42c2-9c1e-5c7996d8cd7f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9424" y="-50185"/>
            <a:ext cx="5184576" cy="6912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églalap 1"/>
          <p:cNvSpPr/>
          <p:nvPr/>
        </p:nvSpPr>
        <p:spPr>
          <a:xfrm>
            <a:off x="467544" y="548680"/>
            <a:ext cx="2735044" cy="13542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Jézus Szíve kápolna </a:t>
            </a:r>
            <a:endParaRPr lang="hu-HU" sz="2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Lotz Károly</a:t>
            </a:r>
          </a:p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Jézus </a:t>
            </a:r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születése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328105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D:\kirándulásokMŰVKÖR\2025.04.10-12 Pécs\Magyarné Anna\MnéA. Dóm\cd62b8d4-3a08-44af-9cb4-90a12664baca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152059"/>
            <a:ext cx="9324527" cy="7010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911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D:\kirándulásokMŰVKÖR\2025.04.10-12 Pécs\Magyarné Anna\MnéA.Püspöki palota\a6e9c2ce-3ed3-44ca-93c2-0a16d34f13be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14848"/>
            <a:ext cx="9324528" cy="7631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églalap 1"/>
          <p:cNvSpPr/>
          <p:nvPr/>
        </p:nvSpPr>
        <p:spPr>
          <a:xfrm>
            <a:off x="323528" y="1628800"/>
            <a:ext cx="278967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ts val="2400"/>
              </a:lnSpc>
            </a:pPr>
            <a:r>
              <a:rPr lang="hu-H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Mária-kápolna </a:t>
            </a:r>
            <a:endParaRPr lang="hu-HU" sz="24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ts val="2400"/>
              </a:lnSpc>
            </a:pPr>
            <a:r>
              <a:rPr lang="hu-HU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Székely Bertalan</a:t>
            </a:r>
          </a:p>
          <a:p>
            <a:pPr algn="ctr" fontAlgn="base">
              <a:lnSpc>
                <a:spcPts val="2400"/>
              </a:lnSpc>
            </a:pPr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Az ország felajánlása</a:t>
            </a:r>
          </a:p>
          <a:p>
            <a:pPr algn="ctr" fontAlgn="base">
              <a:lnSpc>
                <a:spcPts val="2400"/>
              </a:lnSpc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66172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D:\kirándulásokMŰVKÖR\2025.04.10-12 Pécs\Szalma\20250412_095214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3134220" y="858540"/>
            <a:ext cx="6868320" cy="5151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églalap 1"/>
          <p:cNvSpPr/>
          <p:nvPr/>
        </p:nvSpPr>
        <p:spPr>
          <a:xfrm>
            <a:off x="370849" y="620688"/>
            <a:ext cx="3481071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Corpus </a:t>
            </a:r>
            <a:r>
              <a:rPr lang="hu-HU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Christi-kápolna</a:t>
            </a:r>
            <a:r>
              <a:rPr lang="hu-H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hu-HU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Lotz Károly: </a:t>
            </a:r>
            <a:endParaRPr lang="hu-HU" sz="2000" b="1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Utolsó ítélet</a:t>
            </a:r>
          </a:p>
          <a:p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Szatmári-pasztofórium</a:t>
            </a:r>
            <a:endParaRPr lang="hu-HU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Szatmári György pécsi püspök (1505-1521) által készíttetett) kvalitásos, itáliai mester faragta </a:t>
            </a:r>
            <a:r>
              <a:rPr lang="hu-HU" b="1" dirty="0" err="1">
                <a:latin typeface="Arial" panose="020B0604020202020204" pitchFamily="34" charset="0"/>
                <a:cs typeface="Arial" panose="020B0604020202020204" pitchFamily="34" charset="0"/>
              </a:rPr>
              <a:t>korareneszánsz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 alkotás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60657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D:\kirándulásokMŰVKÖR\2025.04.10-12 Pécs\Magyarné Anna\MnéA. Dóm\9d3d8a41-7fd8-4bde-b7dc-9e40bd7d44d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7760" y="1104"/>
            <a:ext cx="6856896" cy="6856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496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D:\kirándulásokMŰVKÖR\2025.04.10-12 Pécs\Magyarné Anna\MnéA. Dóm\9f197c73-81f8-4a96-9c62-2c4b06a174fa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8232" y="0"/>
            <a:ext cx="916223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3823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D:\kirándulásokMŰVKÖR\2025.04.10-12 Pécs\Magyarné Anna\MnéA. Dóm\405562b0-68f5-43b8-8157-000a7b8c9fb1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" y="-18264"/>
            <a:ext cx="9144000" cy="6979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5675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D:\kirándulásokMŰVKÖR\2025.04.10-12 Pécs\Magyarné Anna\MnéA. Dóm\e09f4a76-79e5-475e-84b3-009fabf993cf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7624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6779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D:\kirándulásokMŰVKÖR\2025.04.10-12 Pécs\Solymosi Piroska\IMG-31a0e905857b46143ca440b3f893b994-V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12906" y="-1152"/>
            <a:ext cx="4631094" cy="685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églalap 1"/>
          <p:cNvSpPr/>
          <p:nvPr/>
        </p:nvSpPr>
        <p:spPr>
          <a:xfrm>
            <a:off x="395536" y="332656"/>
            <a:ext cx="3744416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Püspöki </a:t>
            </a:r>
            <a:r>
              <a:rPr lang="hu-HU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Palota</a:t>
            </a:r>
            <a:endParaRPr lang="hu-HU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12. </a:t>
            </a:r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század, </a:t>
            </a:r>
          </a:p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1751-1770, </a:t>
            </a:r>
          </a:p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1838-1852,</a:t>
            </a:r>
          </a:p>
          <a:p>
            <a:r>
              <a:rPr lang="hu-HU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Klimó</a:t>
            </a:r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György püspök</a:t>
            </a:r>
            <a:endParaRPr lang="hu-H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531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9346" y="835434"/>
            <a:ext cx="6882934" cy="5162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317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D:\kirándulásokMŰVKÖR\2025.04.10-12 Pécs\Szalma\20250412_100820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1238548" y="220195"/>
            <a:ext cx="6954937" cy="6336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553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D:\kirándulásokMŰVKÖR\2025.04.10-12 Pécs\Szalma\20250412_100648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1328548" y="711308"/>
            <a:ext cx="6954448" cy="5364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325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D:\kirándulásokMŰVKÖR\2025.04.10-12 Pécs\Szalma\20250412_100922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-1390173" y="1392356"/>
            <a:ext cx="6855817" cy="4075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D:\kirándulásokMŰVKÖR\2025.04.10-12 Pécs\Szalma\20250412_100659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3581636" y="1350403"/>
            <a:ext cx="6912767" cy="4211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5285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D:\kirándulásokMŰVKÖR\2025.04.10-12 Pécs\Szalma\20250412_10153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1268710" y="855017"/>
            <a:ext cx="6840139" cy="5130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4687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401167" y="857250"/>
            <a:ext cx="6858002" cy="5143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709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D:\kirándulásokMŰVKÖR\2025.04.10-12 Pécs\Szalma\20250412_10103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887590" y="810905"/>
            <a:ext cx="7008781" cy="5256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060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D:\kirándulásokMŰVKÖR\2025.04.10-12 Pécs\Szalma\20250412_10180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4067639" y="807191"/>
            <a:ext cx="6915209" cy="5186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260" name="Picture 4" descr="D:\kirándulásokMŰVKÖR\2025.04.10-12 Pécs\Szalma\20250412_101816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-870012" y="812802"/>
            <a:ext cx="6960095" cy="5220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1171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76098" y="859598"/>
            <a:ext cx="6876785" cy="5157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3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D:\kirándulásokMŰVKÖR\2025.04.10-12 Pécs\Szalma\20250412_104341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1269124" y="-1269125"/>
            <a:ext cx="6858002" cy="939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6895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8" name="Picture 4" descr="D:\kirándulásokMŰVKÖR\2025.04.10-12 Pécs\Szalma\20250412_10452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1103615" y="841834"/>
            <a:ext cx="7008778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794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D:\kirándulásokMŰVKÖR\2025.04.10-12 Pécs\Magyarné Anna\MnéA.Püspöki palota\b216dc24-39b8-4e24-9a18-0f575c7fbf6c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24040" y="0"/>
            <a:ext cx="941095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9738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561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D:\kirándulásokMŰVKÖR\2025.04.10-12 Pécs\Magyarné Anna\MnéA.Püspöki palota\e01715c0-5906-4da6-9097-22e25eec297c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9184" y="-17184"/>
            <a:ext cx="6875184" cy="687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1979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D:\kirándulásokMŰVKÖR\2025.04.10-12 Pécs\Szalma\20250412_114316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1918290" y="-367709"/>
            <a:ext cx="6858001" cy="7593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332" name="Picture 4" descr="D:\kirándulásokMŰVKÖR\2025.04.10-12 Pécs\Szalma\20250412_114308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473538" y="4972388"/>
            <a:ext cx="1353312" cy="2417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939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D:\kirándulásokMŰVKÖR\2025.04.10-12 Pécs\Szalma\20250412_115106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1683834" y="-496211"/>
            <a:ext cx="6963955" cy="7956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7324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D:\kirándulásokMŰVKÖR\2025.04.10-12 Pécs\Szalma\20250412_11590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3134874" y="830571"/>
            <a:ext cx="6888491" cy="5166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380" name="Picture 4" descr="D:\kirándulásokMŰVKÖR\2025.04.10-12 Pécs\Szalma\20250412_115856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1022587" y="214197"/>
            <a:ext cx="2443736" cy="3697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41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D:\kirándulásokMŰVKÖR\2025.04.10-12 Pécs\Szalma\20250412_12052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1914549" y="857250"/>
            <a:ext cx="6858001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6884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D:\kirándulásokMŰVKÖR\2025.04.10-12 Pécs\Szalma\20250412_120732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2756769" y="-882147"/>
            <a:ext cx="3672409" cy="725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88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D:\kirándulásokMŰVKÖR\2025.04.10-12 Pécs\Magyarné Anna\MnéA.Püspöki palota\9b1b73f3-6e71-4b8f-9018-7d5ea3599650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80527" y="-81774"/>
            <a:ext cx="9324528" cy="6939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599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 descr="D:\kirándulásokMŰVKÖR\2025.04.10-12 Pécs\Szalma\20250412_12375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3083071" y="840487"/>
            <a:ext cx="6913720" cy="5185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églalap 1"/>
          <p:cNvSpPr/>
          <p:nvPr/>
        </p:nvSpPr>
        <p:spPr>
          <a:xfrm>
            <a:off x="395536" y="404664"/>
            <a:ext cx="3551749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Mátyás Király Vendéglő </a:t>
            </a:r>
            <a:endParaRPr lang="hu-HU" sz="24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Pécs</a:t>
            </a:r>
            <a:r>
              <a:rPr lang="hu-HU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pt-BR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Ferencesek </a:t>
            </a:r>
            <a:r>
              <a:rPr lang="pt-BR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utcája </a:t>
            </a:r>
            <a:r>
              <a:rPr lang="pt-BR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hu-HU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pt-BR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szám </a:t>
            </a:r>
            <a:endParaRPr lang="hu-HU" sz="24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Szombat: </a:t>
            </a:r>
          </a:p>
          <a:p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Paradicsomleves </a:t>
            </a:r>
          </a:p>
          <a:p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Paprikás csirke, csavart tészta, kovászos uborka + Desszert </a:t>
            </a:r>
          </a:p>
          <a:p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Rántott sertésborda, petrezselymes burgonya, kovászos uborka + Desszert </a:t>
            </a:r>
          </a:p>
          <a:p>
            <a:endParaRPr lang="hu-H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3507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2987824" y="260648"/>
            <a:ext cx="55548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KLIMÓ Apartman , Pécs ,</a:t>
            </a:r>
            <a:r>
              <a:rPr lang="hu-HU" sz="2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Klimó</a:t>
            </a:r>
            <a:r>
              <a:rPr lang="hu-H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György u 17.</a:t>
            </a:r>
          </a:p>
        </p:txBody>
      </p:sp>
    </p:spTree>
    <p:extLst>
      <p:ext uri="{BB962C8B-B14F-4D97-AF65-F5344CB8AC3E}">
        <p14:creationId xmlns:p14="http://schemas.microsoft.com/office/powerpoint/2010/main" val="3069335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027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361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457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D:\kirándulásokMŰVKÖR\2025.04.10-12 Pécs\Solymosi Piroska\IMG-4e127ddab361462aac90981f1965087a-V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20560" y="0"/>
            <a:ext cx="9164560" cy="7826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477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4040" y="0"/>
            <a:ext cx="9168040" cy="710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6336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D:\kirándulásokMŰVKÖR\2025.04.10-12 Pécs\Solymosi Piroska\IMG-92490398c5a982c115b45d219eb386fd-V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9324528" cy="8447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4953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D:\kirándulásokMŰVKÖR\2025.04.10-12 Pécs\Solymosi Piroska\IMG-8557bea6c16f01cb5a4a781c5a09e7ee-V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99592" y="-14850"/>
            <a:ext cx="7582253" cy="6872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4901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 descr="D:\kirándulásokMŰVKÖR\2025.04.10-12 Pécs\Szalma\20250412_160432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1455492" y="-1548021"/>
            <a:ext cx="6150807" cy="9226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zövegdoboz 1"/>
          <p:cNvSpPr txBox="1"/>
          <p:nvPr/>
        </p:nvSpPr>
        <p:spPr>
          <a:xfrm>
            <a:off x="2411760" y="692696"/>
            <a:ext cx="25779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Pécs Busz- állomás</a:t>
            </a:r>
            <a:endParaRPr lang="hu-HU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12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D:\kirándulásokMŰVKÖR\2025.04.10-12 Pécs\Szalma\20250412_16050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1410493" y="857249"/>
            <a:ext cx="6858003" cy="5143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76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5575" y="0"/>
            <a:ext cx="76500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656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99391"/>
            <a:ext cx="9171699" cy="6957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749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37603" y="858332"/>
            <a:ext cx="6866661" cy="5149996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395536" y="4653136"/>
            <a:ext cx="330744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résztvevők felvételeiből</a:t>
            </a:r>
          </a:p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összeállította:</a:t>
            </a:r>
          </a:p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Szalma Judit</a:t>
            </a:r>
          </a:p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2025.04.18-23.</a:t>
            </a:r>
            <a:endParaRPr lang="hu-H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020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3795</TotalTime>
  <Words>322</Words>
  <Application>Microsoft Office PowerPoint</Application>
  <PresentationFormat>Diavetítés a képernyőre (4:3 oldalarány)</PresentationFormat>
  <Paragraphs>117</Paragraphs>
  <Slides>144</Slides>
  <Notes>1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144</vt:i4>
      </vt:variant>
    </vt:vector>
  </HeadingPairs>
  <TitlesOfParts>
    <vt:vector size="145" baseType="lpstr">
      <vt:lpstr>Office-téma</vt:lpstr>
      <vt:lpstr>Pécs 2025.04.10-12.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Judit</dc:creator>
  <cp:lastModifiedBy>Judit</cp:lastModifiedBy>
  <cp:revision>81</cp:revision>
  <dcterms:created xsi:type="dcterms:W3CDTF">2025-04-19T14:14:27Z</dcterms:created>
  <dcterms:modified xsi:type="dcterms:W3CDTF">2026-09-21T11:27:55Z</dcterms:modified>
</cp:coreProperties>
</file>