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0" r:id="rId4"/>
    <p:sldId id="264" r:id="rId5"/>
    <p:sldId id="261" r:id="rId6"/>
    <p:sldId id="275" r:id="rId7"/>
    <p:sldId id="281" r:id="rId8"/>
    <p:sldId id="267" r:id="rId9"/>
    <p:sldId id="274" r:id="rId10"/>
    <p:sldId id="272" r:id="rId11"/>
    <p:sldId id="282" r:id="rId12"/>
    <p:sldId id="276" r:id="rId13"/>
    <p:sldId id="278" r:id="rId14"/>
    <p:sldId id="279" r:id="rId15"/>
    <p:sldId id="269" r:id="rId16"/>
    <p:sldId id="285" r:id="rId17"/>
    <p:sldId id="284" r:id="rId18"/>
    <p:sldId id="283" r:id="rId19"/>
    <p:sldId id="257" r:id="rId20"/>
    <p:sldId id="258" r:id="rId21"/>
    <p:sldId id="273" r:id="rId22"/>
    <p:sldId id="259" r:id="rId23"/>
    <p:sldId id="265" r:id="rId24"/>
    <p:sldId id="268" r:id="rId25"/>
    <p:sldId id="262" r:id="rId26"/>
    <p:sldId id="266" r:id="rId27"/>
    <p:sldId id="263" r:id="rId28"/>
    <p:sldId id="271" r:id="rId29"/>
    <p:sldId id="280" r:id="rId30"/>
    <p:sldId id="286" r:id="rId31"/>
    <p:sldId id="277" r:id="rId32"/>
  </p:sldIdLst>
  <p:sldSz cx="9144000" cy="6858000" type="screen4x3"/>
  <p:notesSz cx="6858000" cy="9144000"/>
  <p:photoAlbum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8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8" d="100"/>
        <a:sy n="7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E57D-0798-4449-8CDF-A664291CC1D4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4DFA-10EE-4830-BFA8-9F18D89FE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0586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E57D-0798-4449-8CDF-A664291CC1D4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4DFA-10EE-4830-BFA8-9F18D89FE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6068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E57D-0798-4449-8CDF-A664291CC1D4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4DFA-10EE-4830-BFA8-9F18D89FE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3501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E57D-0798-4449-8CDF-A664291CC1D4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4DFA-10EE-4830-BFA8-9F18D89FE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17728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E57D-0798-4449-8CDF-A664291CC1D4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4DFA-10EE-4830-BFA8-9F18D89FE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6363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E57D-0798-4449-8CDF-A664291CC1D4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4DFA-10EE-4830-BFA8-9F18D89FE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6857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E57D-0798-4449-8CDF-A664291CC1D4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4DFA-10EE-4830-BFA8-9F18D89FE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3489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E57D-0798-4449-8CDF-A664291CC1D4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4DFA-10EE-4830-BFA8-9F18D89FE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45636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E57D-0798-4449-8CDF-A664291CC1D4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4DFA-10EE-4830-BFA8-9F18D89FE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5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E57D-0798-4449-8CDF-A664291CC1D4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4DFA-10EE-4830-BFA8-9F18D89FE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2161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E57D-0798-4449-8CDF-A664291CC1D4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74DFA-10EE-4830-BFA8-9F18D89FE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7172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4E57D-0798-4449-8CDF-A664291CC1D4}" type="datetimeFigureOut">
              <a:rPr lang="hu-HU" smtClean="0"/>
              <a:t>2026. 09. 14.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74DFA-10EE-4830-BFA8-9F18D89FE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4091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843808" y="260648"/>
            <a:ext cx="6622504" cy="963538"/>
          </a:xfrm>
        </p:spPr>
        <p:txBody>
          <a:bodyPr>
            <a:normAutofit fontScale="90000"/>
          </a:bodyPr>
          <a:lstStyle/>
          <a:p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2026. 09.11. Kiszombor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059832" y="692696"/>
            <a:ext cx="6400800" cy="1752600"/>
          </a:xfrm>
        </p:spPr>
        <p:txBody>
          <a:bodyPr>
            <a:normAutofit/>
          </a:bodyPr>
          <a:lstStyle/>
          <a:p>
            <a:r>
              <a:rPr lang="hu-H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szerző: Jungné Tóth Katalin</a:t>
            </a:r>
            <a:endParaRPr lang="hu-H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5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905a1bba-ebff-459d-b4dc-26fcfaa5aed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016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c4faf56d-1631-4741-b12f-7f4d078a71ae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444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947375ed-74b7-46c0-9607-35f9b920f7b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814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b7c07b67-96e1-4304-8c89-e96fa2fa6c3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848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b8eea058-c9f0-4a51-8e1e-7ff0343b9e0c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627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05b0e9b-cb3d-4b43-887c-1b78df07907f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446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f4609753-6bd4-4129-bf60-e683dc03dbd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24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f5714fbc-b6f6-41c3-9fe0-c1649b27ee8d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141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dae48cd6-4923-4978-9301-3d7b3619bb6a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303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1e1b5d25-d6ce-439a-925f-a6d54fdd419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414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468e4de1-8b11-4ac4-9c7f-f44f4b4f4d8f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317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2ce894e5-010a-4de5-9ec7-ad8361519e9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63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7453b92a-4a25-4d17-889d-092b6b829fc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601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4d456a2b-a64d-4622-948b-8ebde23ebb2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77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58a52bba-b75f-4774-8b3e-f3c4997c53bc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587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95f326f6-7aa6-47f2-a025-2a0f101712a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0650" y="0"/>
            <a:ext cx="63627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421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8dfc0f3e-7b5c-4558-b159-b128f6f7ccfa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13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58ea9aac-6f57-43ec-8dc8-271cdacf4b7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789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9f66d59d-be28-45b8-84d7-1f31a69e9ea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342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508e87c1-7350-48d1-9190-19af8eba66b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8863" y="0"/>
            <a:ext cx="44846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77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b11a7079-a025-4c15-9cf8-f4cbd11302d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09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4eb42077-681d-4fc3-899b-d71b169ad29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48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fea59a5f-4456-4f0a-915d-1e3861c78bd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266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b1b043e0-8fbb-4ba7-a7dd-deb5a18bdf6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302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43a04fb1-92c7-4211-b334-8863d96dbc4f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23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5a8da6c3-bede-40ce-9a05-ac59182d5ada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9863" y="0"/>
            <a:ext cx="37242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311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327482a4-04cc-4347-8ce2-8616e642f91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644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bfc29567-a3a7-4a69-9391-6d3bea83196d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567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71dd28fb-3e98-49bf-9417-735ddfcf4eb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971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8458c3be-2ac4-4458-a138-a5c1d838759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119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10</Words>
  <Application>Microsoft Office PowerPoint</Application>
  <PresentationFormat>Diavetítés a képernyőre (4:3 oldalarány)</PresentationFormat>
  <Paragraphs>2</Paragraphs>
  <Slides>31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31</vt:i4>
      </vt:variant>
    </vt:vector>
  </HeadingPairs>
  <TitlesOfParts>
    <vt:vector size="32" baseType="lpstr">
      <vt:lpstr>Office-téma</vt:lpstr>
      <vt:lpstr>2026. 09.11. Kiszombor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2026. 09.11. Kiszombor</dc:title>
  <dc:creator>Judit</dc:creator>
  <cp:lastModifiedBy>Judit</cp:lastModifiedBy>
  <cp:revision>4</cp:revision>
  <dcterms:created xsi:type="dcterms:W3CDTF">2026-09-14T09:16:22Z</dcterms:created>
  <dcterms:modified xsi:type="dcterms:W3CDTF">2026-09-14T10:54:19Z</dcterms:modified>
</cp:coreProperties>
</file>