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41" r:id="rId3"/>
    <p:sldId id="442" r:id="rId4"/>
    <p:sldId id="443" r:id="rId5"/>
    <p:sldId id="444" r:id="rId6"/>
    <p:sldId id="445" r:id="rId7"/>
    <p:sldId id="446" r:id="rId8"/>
    <p:sldId id="447" r:id="rId9"/>
    <p:sldId id="448" r:id="rId10"/>
    <p:sldId id="449" r:id="rId11"/>
    <p:sldId id="450" r:id="rId12"/>
    <p:sldId id="451" r:id="rId13"/>
    <p:sldId id="452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466" r:id="rId28"/>
    <p:sldId id="467" r:id="rId29"/>
    <p:sldId id="468" r:id="rId30"/>
    <p:sldId id="469" r:id="rId31"/>
    <p:sldId id="470" r:id="rId32"/>
    <p:sldId id="471" r:id="rId33"/>
    <p:sldId id="472" r:id="rId34"/>
    <p:sldId id="473" r:id="rId35"/>
    <p:sldId id="474" r:id="rId36"/>
    <p:sldId id="475" r:id="rId37"/>
    <p:sldId id="476" r:id="rId38"/>
    <p:sldId id="477" r:id="rId39"/>
    <p:sldId id="478" r:id="rId40"/>
    <p:sldId id="479" r:id="rId41"/>
    <p:sldId id="480" r:id="rId42"/>
    <p:sldId id="481" r:id="rId43"/>
    <p:sldId id="482" r:id="rId44"/>
    <p:sldId id="483" r:id="rId45"/>
    <p:sldId id="484" r:id="rId46"/>
    <p:sldId id="485" r:id="rId47"/>
    <p:sldId id="486" r:id="rId48"/>
    <p:sldId id="487" r:id="rId49"/>
    <p:sldId id="488" r:id="rId50"/>
    <p:sldId id="489" r:id="rId51"/>
    <p:sldId id="490" r:id="rId52"/>
    <p:sldId id="491" r:id="rId53"/>
    <p:sldId id="492" r:id="rId54"/>
    <p:sldId id="493" r:id="rId55"/>
    <p:sldId id="494" r:id="rId56"/>
    <p:sldId id="495" r:id="rId57"/>
    <p:sldId id="496" r:id="rId58"/>
    <p:sldId id="497" r:id="rId59"/>
    <p:sldId id="498" r:id="rId60"/>
    <p:sldId id="499" r:id="rId61"/>
    <p:sldId id="500" r:id="rId62"/>
    <p:sldId id="501" r:id="rId63"/>
    <p:sldId id="502" r:id="rId64"/>
    <p:sldId id="503" r:id="rId65"/>
    <p:sldId id="504" r:id="rId66"/>
    <p:sldId id="505" r:id="rId67"/>
    <p:sldId id="506" r:id="rId68"/>
    <p:sldId id="507" r:id="rId69"/>
    <p:sldId id="508" r:id="rId70"/>
    <p:sldId id="509" r:id="rId71"/>
    <p:sldId id="510" r:id="rId72"/>
    <p:sldId id="511" r:id="rId73"/>
    <p:sldId id="512" r:id="rId74"/>
    <p:sldId id="513" r:id="rId75"/>
    <p:sldId id="514" r:id="rId76"/>
    <p:sldId id="515" r:id="rId77"/>
    <p:sldId id="516" r:id="rId78"/>
    <p:sldId id="517" r:id="rId79"/>
    <p:sldId id="518" r:id="rId80"/>
    <p:sldId id="519" r:id="rId81"/>
    <p:sldId id="526" r:id="rId82"/>
    <p:sldId id="525" r:id="rId83"/>
    <p:sldId id="527" r:id="rId84"/>
    <p:sldId id="528" r:id="rId85"/>
    <p:sldId id="521" r:id="rId86"/>
    <p:sldId id="522" r:id="rId87"/>
    <p:sldId id="523" r:id="rId88"/>
    <p:sldId id="524" r:id="rId89"/>
    <p:sldId id="529" r:id="rId90"/>
    <p:sldId id="530" r:id="rId91"/>
    <p:sldId id="531" r:id="rId92"/>
    <p:sldId id="532" r:id="rId93"/>
    <p:sldId id="520" r:id="rId94"/>
  </p:sldIdLst>
  <p:sldSz cx="9144000" cy="6858000" type="screen4x3"/>
  <p:notesSz cx="6858000" cy="9144000"/>
  <p:photoAlbum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4" d="100"/>
        <a:sy n="64" d="100"/>
      </p:scale>
      <p:origin x="0" y="30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244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077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667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692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624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545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665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8157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3960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011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581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2BB72-D72D-4DD5-9DAC-46C728668897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2E8B9-5B26-419D-89E2-2E1AB17748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067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2052736" y="4149080"/>
            <a:ext cx="7772400" cy="1470025"/>
          </a:xfrm>
        </p:spPr>
        <p:txBody>
          <a:bodyPr/>
          <a:lstStyle/>
          <a:p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2026.09.11.</a:t>
            </a:r>
            <a:b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Kiszombor</a:t>
            </a:r>
            <a:endParaRPr lang="hu-H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-756592" y="5517232"/>
            <a:ext cx="6400800" cy="1752600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szerző: </a:t>
            </a:r>
            <a:endParaRPr lang="hu-HU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Magyar 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Józsefné Anna</a:t>
            </a:r>
            <a:endParaRPr lang="hu-H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2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3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165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60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99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73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900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83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210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84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007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90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30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9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22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05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337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22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60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23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256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09581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8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25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861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34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3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42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99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5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313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61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22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8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2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85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60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293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50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01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373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0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8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09582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81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10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17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11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484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44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627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380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37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3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30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4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7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5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49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5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41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63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94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64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9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09583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76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65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86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471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5841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1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1695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43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88791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62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857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59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4219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04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96295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055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95077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11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41584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12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516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09590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18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114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03387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250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1742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263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24571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425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62224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1430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4668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22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5632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32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54273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52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53187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54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91791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554(0)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522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09594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93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70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660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7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6778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07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12576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210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70020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482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126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484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744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49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39933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494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6584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03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7288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13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930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01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4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22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78086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23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5880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40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28506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4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36877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354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8725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03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56781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035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41206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040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6972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044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78239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150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243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011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892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4154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7470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04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9784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03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46690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04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43584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0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317821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065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56514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07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095978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071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684767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075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0675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35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847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012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39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240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341783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375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996067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401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25769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260911_15063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347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</Words>
  <Application>Microsoft Office PowerPoint</Application>
  <PresentationFormat>Diavetítés a képernyőre (4:3 oldalarány)</PresentationFormat>
  <Paragraphs>3</Paragraphs>
  <Slides>93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93</vt:i4>
      </vt:variant>
    </vt:vector>
  </HeadingPairs>
  <TitlesOfParts>
    <vt:vector size="94" baseType="lpstr">
      <vt:lpstr>Office-téma</vt:lpstr>
      <vt:lpstr>2026.09.11. Kiszombor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2026.09.11. Kiszombor</dc:title>
  <dc:creator>Judit</dc:creator>
  <cp:lastModifiedBy>Judit</cp:lastModifiedBy>
  <cp:revision>5</cp:revision>
  <dcterms:created xsi:type="dcterms:W3CDTF">2026-09-14T09:34:30Z</dcterms:created>
  <dcterms:modified xsi:type="dcterms:W3CDTF">2026-09-14T11:13:32Z</dcterms:modified>
</cp:coreProperties>
</file>