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4" r:id="rId79"/>
    <p:sldId id="335" r:id="rId80"/>
    <p:sldId id="336" r:id="rId81"/>
    <p:sldId id="337" r:id="rId82"/>
    <p:sldId id="338" r:id="rId83"/>
    <p:sldId id="339" r:id="rId84"/>
    <p:sldId id="340" r:id="rId85"/>
  </p:sldIdLst>
  <p:sldSz cx="9144000" cy="6858000" type="screen4x3"/>
  <p:notesSz cx="6858000" cy="9144000"/>
  <p:photoAlbum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653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304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25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836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592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659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68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985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718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293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7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7A505-AEAD-4F1B-9106-135E9E5158A8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744B-D894-4468-9457-89E42598BC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804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563888" y="0"/>
            <a:ext cx="7772400" cy="1470025"/>
          </a:xfrm>
        </p:spPr>
        <p:txBody>
          <a:bodyPr/>
          <a:lstStyle/>
          <a:p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2026.09.11.</a:t>
            </a:r>
            <a:b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Kiszombor</a:t>
            </a:r>
            <a:endParaRPr lang="hu-H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19672" y="616530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szerző: Szalma Judit</a:t>
            </a:r>
            <a:endParaRPr lang="hu-H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0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93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66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0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59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03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7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03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03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13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7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6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42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62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08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64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56022" y="883730"/>
            <a:ext cx="7069841" cy="5302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55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6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0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32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0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7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93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34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54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5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77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55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85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20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4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1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00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1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00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20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2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2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3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5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0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347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72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04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939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74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62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2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867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111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74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1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80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52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28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53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357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12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7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73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8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22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56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30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2155" y="757269"/>
            <a:ext cx="6972266" cy="52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6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31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7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32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2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32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0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33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7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75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97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8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30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27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25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281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21245" y="857251"/>
            <a:ext cx="6858001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956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80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8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295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4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0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2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74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7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889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8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279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82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83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8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10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384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04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42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59632" y="809329"/>
            <a:ext cx="6912768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846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42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8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8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5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495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502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2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22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14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23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71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230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18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7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73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51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0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6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14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5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16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31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81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7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161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55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185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1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192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20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19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2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195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2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23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197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30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8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34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174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4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0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43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9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85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1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5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8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7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4898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365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7515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37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66008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400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314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9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11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</Words>
  <Application>Microsoft Office PowerPoint</Application>
  <PresentationFormat>Diavetítés a képernyőre (4:3 oldalarány)</PresentationFormat>
  <Paragraphs>2</Paragraphs>
  <Slides>84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84</vt:i4>
      </vt:variant>
    </vt:vector>
  </HeadingPairs>
  <TitlesOfParts>
    <vt:vector size="85" baseType="lpstr">
      <vt:lpstr>Office-téma</vt:lpstr>
      <vt:lpstr>2026.09.11. Kiszombor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2026.09.11. Kiszombor</dc:title>
  <dc:creator>Judit</dc:creator>
  <cp:lastModifiedBy>Judit</cp:lastModifiedBy>
  <cp:revision>8</cp:revision>
  <dcterms:created xsi:type="dcterms:W3CDTF">2026-09-14T10:15:14Z</dcterms:created>
  <dcterms:modified xsi:type="dcterms:W3CDTF">2026-09-14T14:00:50Z</dcterms:modified>
</cp:coreProperties>
</file>