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7" r:id="rId3"/>
    <p:sldId id="278" r:id="rId4"/>
    <p:sldId id="261" r:id="rId5"/>
    <p:sldId id="257" r:id="rId6"/>
    <p:sldId id="258" r:id="rId7"/>
    <p:sldId id="259" r:id="rId8"/>
    <p:sldId id="262" r:id="rId9"/>
    <p:sldId id="264" r:id="rId10"/>
    <p:sldId id="265" r:id="rId11"/>
    <p:sldId id="263" r:id="rId12"/>
    <p:sldId id="269" r:id="rId13"/>
    <p:sldId id="266" r:id="rId14"/>
    <p:sldId id="270" r:id="rId15"/>
    <p:sldId id="271" r:id="rId16"/>
    <p:sldId id="272" r:id="rId17"/>
    <p:sldId id="275" r:id="rId18"/>
    <p:sldId id="276" r:id="rId19"/>
    <p:sldId id="277" r:id="rId20"/>
    <p:sldId id="273" r:id="rId2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6D49B-05FC-4066-A789-01B771F3FAFC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C085E-568D-44F3-BC47-F2AA593ADF2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6699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C085E-568D-44F3-BC47-F2AA593ADF25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1319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8063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3246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3432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08781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7358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8662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56054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6889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3434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4976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1400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DA6931-F89D-4C98-98F7-137A0D2C37C2}" type="datetimeFigureOut">
              <a:rPr lang="hu-HU" smtClean="0"/>
              <a:t>2026. 08. 16.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04A32-79CE-4545-A0E1-2C4ECF04A83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002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ozelestavol.hu/lederer-haz-a-bajza-utcai-szecesszios-palota-es-berhaz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tervezte.hu/epuletek/csaladihaz/baruch-samuel-haza-budapest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togon.hu/epiteszet/a-magyar-muveszeti-akademia-elnoksegi-szekhaza-az-egykori-schanzer-villaban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estbuda.hu/cikk/20210815_a_korhazspecialista_epitesz_freund_vilmos_175_eve_szuletett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estbuda.hu/cikk/20201001_szecesszios_kulso_modern_belso_korossy_albert_kalman_utolso_epuleteben_jartunk" TargetMode="External"/><Relationship Id="rId2" Type="http://schemas.openxmlformats.org/officeDocument/2006/relationships/hyperlink" Target="https://www.meselohazak.hu/a-dayka-villa-reneszansza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rearra.org/eisele-villa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unzine.hu/2024/02/15/goodapest/a-varosligeti-fasor-gyongyszeme-a-klosz-villa-multja-es-jovoje/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Budapest</a:t>
            </a:r>
            <a:b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  <a:t>szecessziós séta</a:t>
            </a:r>
            <a:br>
              <a:rPr lang="hu-H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2026. szeptember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76945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599" y="0"/>
            <a:ext cx="9122434" cy="5301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615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574" y="1196752"/>
            <a:ext cx="9048426" cy="4536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11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AutoShape 10" descr="Fővárosi Szabó Ervin Könyvtá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9228" name="Picture 12" descr="Fővárosi Szabó Ervin Könyvtá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6552"/>
            <a:ext cx="9144064" cy="5711448"/>
          </a:xfrm>
          <a:prstGeom prst="rect">
            <a:avLst/>
          </a:prstGeom>
          <a:noFill/>
        </p:spPr>
      </p:pic>
      <p:sp>
        <p:nvSpPr>
          <p:cNvPr id="4" name="Szövegdoboz 3"/>
          <p:cNvSpPr txBox="1"/>
          <p:nvPr/>
        </p:nvSpPr>
        <p:spPr>
          <a:xfrm>
            <a:off x="571472" y="214290"/>
            <a:ext cx="36173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Lindenbaum-ház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Spiegel Frigyes </a:t>
            </a:r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Weinréb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Fülöp </a:t>
            </a:r>
            <a:endParaRPr lang="hu-H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 Izabella u.94.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6858016" y="357166"/>
            <a:ext cx="1191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1896-1897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445171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éderer-há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14491" y="-31863"/>
            <a:ext cx="6924252" cy="6924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églalap 2"/>
          <p:cNvSpPr/>
          <p:nvPr/>
        </p:nvSpPr>
        <p:spPr>
          <a:xfrm>
            <a:off x="251520" y="260648"/>
            <a:ext cx="173637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Léderer-ház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Bajza utca 42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base"/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Bálint-Jámbor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építészpáros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1902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75590" y="5013176"/>
            <a:ext cx="20882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hlinkClick r:id="rId3"/>
              </a:rPr>
              <a:t>https://kozelestavol.hu/lederer-haz-a-bajza-utcai-szecesszios-palota-es-berhaz/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85003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ruch Sámuel háza, Budape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48" y="686932"/>
            <a:ext cx="9189765" cy="617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107503" y="116632"/>
            <a:ext cx="78075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err="1"/>
              <a:t>Baruch</a:t>
            </a:r>
            <a:r>
              <a:rPr lang="hu-HU" b="1" dirty="0"/>
              <a:t> Sámuel háza, </a:t>
            </a:r>
            <a:r>
              <a:rPr lang="hu-HU" b="1" dirty="0" smtClean="0"/>
              <a:t>Budapest Bajza u.44. Bálint Zoltán, Jámbor Lajos 1899</a:t>
            </a:r>
          </a:p>
          <a:p>
            <a:r>
              <a:rPr lang="hu-HU" b="1" dirty="0" smtClean="0"/>
              <a:t> </a:t>
            </a:r>
            <a:r>
              <a:rPr lang="hu-HU" b="1" dirty="0" smtClean="0">
                <a:hlinkClick r:id="rId3"/>
              </a:rPr>
              <a:t>https://www.kitervezte.hu/epuletek/csaladihaz/baruch-samuel-haza-budapest</a:t>
            </a:r>
            <a:endParaRPr lang="hu-HU" b="1" dirty="0" smtClean="0"/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4093014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9512" y="188640"/>
            <a:ext cx="195438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Schanzer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villa 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Andrássy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101. 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Spiegel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Frigyes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1908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s://www.octogon.hu/files/21/mma01.jpe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77054" y="1052736"/>
            <a:ext cx="7213722" cy="580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églalap 2"/>
          <p:cNvSpPr/>
          <p:nvPr/>
        </p:nvSpPr>
        <p:spPr>
          <a:xfrm>
            <a:off x="3923928" y="11663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 smtClean="0">
                <a:hlinkClick r:id="rId3"/>
              </a:rPr>
              <a:t>https://www.octogon.hu/epiteszet/a-magyar-muveszeti-akademia-elnoksegi-szekhaza-az-egykori-schanzer-villaban/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6299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85816_nyito_3_bajza_utca_freund_vill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335020"/>
            <a:ext cx="8284468" cy="552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églalap 1"/>
          <p:cNvSpPr/>
          <p:nvPr/>
        </p:nvSpPr>
        <p:spPr>
          <a:xfrm>
            <a:off x="251520" y="188640"/>
            <a:ext cx="248882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Freund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Vilmos villája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Bajza u.31.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Freund Vilmos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1901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4499992" y="597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 smtClean="0">
                <a:hlinkClick r:id="rId3"/>
              </a:rPr>
              <a:t>https://pestbuda.hu/cikk/20210815_a_korhazspecialista_epitesz_freund_vilmos_175_eve_szuletett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73269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9512" y="1886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Dayka-villa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Benczúr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utca 26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Kőrössy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Albert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Kálmán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1913 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169386" y="530120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hlinkClick r:id="rId2"/>
              </a:rPr>
              <a:t>https://www.meselohazak.hu/a-dayka-villa-reneszansza</a:t>
            </a:r>
            <a:r>
              <a:rPr lang="hu-HU" dirty="0" smtClean="0">
                <a:hlinkClick r:id="rId2"/>
              </a:rPr>
              <a:t>/</a:t>
            </a:r>
            <a:endParaRPr lang="hu-HU" dirty="0" smtClean="0"/>
          </a:p>
          <a:p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pestbuda.hu/cikk/20201001_szecesszios_kulso_modern_belso_korossy_albert_kalman_utolso_epuleteben_jartunk</a:t>
            </a:r>
            <a:endParaRPr lang="hu-HU" dirty="0" smtClean="0"/>
          </a:p>
          <a:p>
            <a:endParaRPr lang="hu-HU" dirty="0" smtClean="0"/>
          </a:p>
          <a:p>
            <a:endParaRPr lang="hu-HU" dirty="0"/>
          </a:p>
        </p:txBody>
      </p:sp>
      <p:pic>
        <p:nvPicPr>
          <p:cNvPr id="3074" name="Picture 2" descr="https://pestbuda.hu/gallery/2020_09/bencz%C3%BAr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97442" y="-1"/>
            <a:ext cx="4583070" cy="687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107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198077" y="1052737"/>
            <a:ext cx="6999952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églalap 1"/>
          <p:cNvSpPr/>
          <p:nvPr/>
        </p:nvSpPr>
        <p:spPr>
          <a:xfrm>
            <a:off x="179512" y="247530"/>
            <a:ext cx="2185214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Benczúr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Ház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Egyedi-palota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Benczúr u. 27</a:t>
            </a:r>
          </a:p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Marmorek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Oszkár 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1897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/>
              <a:t> 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89219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188640"/>
            <a:ext cx="380104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Eisele-villa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Benczúr utca 46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Hoepfner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Guido és Györgyi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Géza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1910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static.wixstatic.com/media/1690d0_bb3a0784c079483a989ba03b87fcb58c~mv2.jpg/v1/fill/w_753,h_502,al_c,q_85,usm_0.66_1.00_0.01,enc_auto/1690d0_bb3a0784c079483a989ba03b87fcb58c~mv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383144"/>
            <a:ext cx="8252445" cy="550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églalap 2"/>
          <p:cNvSpPr/>
          <p:nvPr/>
        </p:nvSpPr>
        <p:spPr>
          <a:xfrm>
            <a:off x="4716016" y="404664"/>
            <a:ext cx="36576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>
                <a:hlinkClick r:id="rId3"/>
              </a:rPr>
              <a:t>https://</a:t>
            </a:r>
            <a:r>
              <a:rPr lang="hu-HU" dirty="0" smtClean="0">
                <a:hlinkClick r:id="rId3"/>
              </a:rPr>
              <a:t>www.errearra.org/eisele-villa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65462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img_1189_copi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5743534" cy="6858000"/>
          </a:xfrm>
          <a:prstGeom prst="rect">
            <a:avLst/>
          </a:prstGeom>
          <a:noFill/>
        </p:spPr>
      </p:pic>
      <p:sp>
        <p:nvSpPr>
          <p:cNvPr id="2" name="Téglalap 1"/>
          <p:cNvSpPr/>
          <p:nvPr/>
        </p:nvSpPr>
        <p:spPr>
          <a:xfrm>
            <a:off x="251520" y="26064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Liget szanatórium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Budapest, Benczúr u.47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Komor Marcell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Jakab Dezső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1908-1909</a:t>
            </a:r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581691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574" y="1196752"/>
            <a:ext cx="9048426" cy="4536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268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116632"/>
            <a:ext cx="237757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hu-HU" b="1" cap="al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Klösz-villa</a:t>
            </a:r>
            <a:endParaRPr lang="hu-HU" b="1" cap="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Városligeti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fasor 49.</a:t>
            </a:r>
          </a:p>
          <a:p>
            <a:pPr fontAlgn="base"/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Kallina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Mór</a:t>
            </a:r>
          </a:p>
          <a:p>
            <a:pPr fontAlgn="base"/>
            <a:r>
              <a:rPr lang="hu-HU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1894</a:t>
            </a:r>
            <a:endParaRPr lang="hu-HU" b="1" cap="al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fotóm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1150110"/>
            <a:ext cx="7621113" cy="570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églalap 2"/>
          <p:cNvSpPr/>
          <p:nvPr/>
        </p:nvSpPr>
        <p:spPr>
          <a:xfrm>
            <a:off x="3995936" y="11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dirty="0">
                <a:hlinkClick r:id="rId3"/>
              </a:rPr>
              <a:t>https://funzine.hu/2024/02/15/goodapest/a-varosligeti-fasor-gyongyszeme-a-klosz-villa-multja-es-jovoje</a:t>
            </a:r>
            <a:r>
              <a:rPr lang="hu-HU" dirty="0" smtClean="0">
                <a:hlinkClick r:id="rId3"/>
              </a:rPr>
              <a:t>/</a:t>
            </a:r>
            <a:endParaRPr lang="hu-HU" dirty="0" smtClean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33721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9512" y="260648"/>
            <a:ext cx="279217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Kőrössy-villa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Városligeti fasor 47.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Kőrössy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Albert Kálmán 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1899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Fájl:ResoArt Vil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1500" y="13211"/>
            <a:ext cx="4762500" cy="71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57490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79512" y="188640"/>
            <a:ext cx="244169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err="1">
                <a:latin typeface="Arial" panose="020B0604020202020204" pitchFamily="34" charset="0"/>
                <a:cs typeface="Arial" panose="020B0604020202020204" pitchFamily="34" charset="0"/>
              </a:rPr>
              <a:t>Wodianer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ház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Városligeti fasor 45.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Vidor 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Emil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1907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19673" y="1133343"/>
            <a:ext cx="7536280" cy="5754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0353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Vidor-ház, Budapest | Családi ház | Épületek | Kitervezte.hu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2045" y="0"/>
            <a:ext cx="5498396" cy="7136069"/>
          </a:xfrm>
          <a:prstGeom prst="rect">
            <a:avLst/>
          </a:prstGeom>
          <a:noFill/>
        </p:spPr>
      </p:pic>
      <p:sp>
        <p:nvSpPr>
          <p:cNvPr id="3" name="Szövegdoboz 2"/>
          <p:cNvSpPr txBox="1"/>
          <p:nvPr/>
        </p:nvSpPr>
        <p:spPr>
          <a:xfrm>
            <a:off x="96459" y="176701"/>
            <a:ext cx="35573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Vidor-ház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Budapest, Városligeti fasor 33.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Vidor Emil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1905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76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udapest – Fasori szecessziós villák: Vidor, Egger, Székács, Körössy,  Schwartz 23.szám | Bagyinszki Zoltán fotográfus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13320"/>
            <a:ext cx="4981793" cy="6953242"/>
          </a:xfrm>
          <a:prstGeom prst="rect">
            <a:avLst/>
          </a:prstGeom>
          <a:noFill/>
        </p:spPr>
      </p:pic>
      <p:sp>
        <p:nvSpPr>
          <p:cNvPr id="3" name="Szövegdoboz 2"/>
          <p:cNvSpPr txBox="1"/>
          <p:nvPr/>
        </p:nvSpPr>
        <p:spPr>
          <a:xfrm>
            <a:off x="251520" y="188640"/>
            <a:ext cx="35573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Egger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–villa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 ,Városligeti fasor 24.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Vidor Emil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1901-1902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939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asor23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57298"/>
            <a:ext cx="9144000" cy="5500702"/>
          </a:xfrm>
          <a:prstGeom prst="rect">
            <a:avLst/>
          </a:prstGeom>
          <a:noFill/>
        </p:spPr>
      </p:pic>
      <p:sp>
        <p:nvSpPr>
          <p:cNvPr id="3" name="Szövegdoboz 2"/>
          <p:cNvSpPr txBox="1"/>
          <p:nvPr/>
        </p:nvSpPr>
        <p:spPr>
          <a:xfrm>
            <a:off x="179512" y="116632"/>
            <a:ext cx="3687228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Schwartz-villa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Budapest, </a:t>
            </a:r>
            <a:r>
              <a:rPr lang="hu-H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Városligeti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fasor 23.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Vidor Emil</a:t>
            </a: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1902-1903</a:t>
            </a:r>
          </a:p>
          <a:p>
            <a:endParaRPr lang="hu-HU" b="1" dirty="0" smtClean="0"/>
          </a:p>
          <a:p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610932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1520" y="332656"/>
            <a:ext cx="3352200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Fasori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evangélikus templom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Budapest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hu-H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Városligeti fasor 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17-21.</a:t>
            </a:r>
          </a:p>
          <a:p>
            <a:r>
              <a:rPr lang="hu-H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Pecz</a:t>
            </a:r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 Samu</a:t>
            </a:r>
          </a:p>
          <a:p>
            <a:r>
              <a:rPr lang="hu-HU" b="1" dirty="0" smtClean="0">
                <a:latin typeface="Arial" panose="020B0604020202020204" pitchFamily="34" charset="0"/>
                <a:cs typeface="Arial" panose="020B0604020202020204" pitchFamily="34" charset="0"/>
              </a:rPr>
              <a:t>1903-1904</a:t>
            </a:r>
            <a:endParaRPr lang="hu-H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20230325 fasori templom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91680" y="1511266"/>
            <a:ext cx="7512750" cy="534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5716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1364</TotalTime>
  <Words>167</Words>
  <Application>Microsoft Office PowerPoint</Application>
  <PresentationFormat>Diavetítés a képernyőre (4:3 oldalarány)</PresentationFormat>
  <Paragraphs>77</Paragraphs>
  <Slides>20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1" baseType="lpstr">
      <vt:lpstr>Office-téma</vt:lpstr>
      <vt:lpstr>Budapest szecessziós séta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Budapest szecessziós séta</dc:title>
  <dc:creator>Judit</dc:creator>
  <cp:lastModifiedBy>Judit</cp:lastModifiedBy>
  <cp:revision>24</cp:revision>
  <dcterms:created xsi:type="dcterms:W3CDTF">2026-06-27T07:01:01Z</dcterms:created>
  <dcterms:modified xsi:type="dcterms:W3CDTF">2026-08-16T07:43:25Z</dcterms:modified>
</cp:coreProperties>
</file>