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9" r:id="rId5"/>
    <p:sldId id="260" r:id="rId6"/>
    <p:sldId id="261" r:id="rId7"/>
    <p:sldId id="257" r:id="rId8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903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922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102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494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1175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02585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550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2273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585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2291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863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ECCD7-6D63-43F0-882E-3AEF568FF7A8}" type="datetimeFigureOut">
              <a:rPr lang="hu-HU" smtClean="0"/>
              <a:t>2026. 09. 27.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BD27A-41B3-4042-99FB-4533A2DDA89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925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468560" y="620688"/>
            <a:ext cx="7772400" cy="1470025"/>
          </a:xfrm>
        </p:spPr>
        <p:txBody>
          <a:bodyPr>
            <a:normAutofit/>
          </a:bodyPr>
          <a:lstStyle/>
          <a:p>
            <a:r>
              <a:rPr lang="hu-HU" dirty="0" smtClean="0"/>
              <a:t>Lenkei Edit</a:t>
            </a:r>
            <a:br>
              <a:rPr lang="hu-HU" dirty="0" smtClean="0"/>
            </a:br>
            <a:r>
              <a:rPr lang="hu-HU" dirty="0" smtClean="0"/>
              <a:t>Budapest Szecessziós séta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108520" y="2204864"/>
            <a:ext cx="6400800" cy="1752600"/>
          </a:xfrm>
        </p:spPr>
        <p:txBody>
          <a:bodyPr/>
          <a:lstStyle/>
          <a:p>
            <a:r>
              <a:rPr lang="hu-HU" dirty="0" smtClean="0"/>
              <a:t>2026.09.25.</a:t>
            </a:r>
            <a:endParaRPr lang="hu-HU" dirty="0"/>
          </a:p>
        </p:txBody>
      </p:sp>
      <p:pic>
        <p:nvPicPr>
          <p:cNvPr id="1026" name="Picture 2" descr="D:\kirándulásokMŰVKÖR\2026.09.25.Bp. Szecessziós séta\Lenkei\20260925_1316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22168" y="3052011"/>
            <a:ext cx="4367808" cy="327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66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50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4780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04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5561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10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5185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14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4926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422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4194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25_1316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6755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</Words>
  <Application>Microsoft Office PowerPoint</Application>
  <PresentationFormat>Diavetítés a képernyőre (4:3 oldalarány)</PresentationFormat>
  <Paragraphs>2</Paragraphs>
  <Slides>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Office-téma</vt:lpstr>
      <vt:lpstr>Lenkei Edit Budapest Szecessziós séta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Lenkei Edit Budapest Szecessziós séta</dc:title>
  <dc:creator>Judit</dc:creator>
  <cp:lastModifiedBy>Judit</cp:lastModifiedBy>
  <cp:revision>3</cp:revision>
  <dcterms:created xsi:type="dcterms:W3CDTF">2026-09-27T05:42:24Z</dcterms:created>
  <dcterms:modified xsi:type="dcterms:W3CDTF">2026-09-27T14:26:29Z</dcterms:modified>
</cp:coreProperties>
</file>