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6" r:id="rId3"/>
    <p:sldId id="257" r:id="rId4"/>
    <p:sldId id="258" r:id="rId5"/>
    <p:sldId id="259" r:id="rId6"/>
    <p:sldId id="260" r:id="rId7"/>
    <p:sldId id="262" r:id="rId8"/>
    <p:sldId id="264" r:id="rId9"/>
    <p:sldId id="263" r:id="rId10"/>
    <p:sldId id="265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82" r:id="rId19"/>
    <p:sldId id="275" r:id="rId20"/>
    <p:sldId id="276" r:id="rId21"/>
    <p:sldId id="277" r:id="rId22"/>
    <p:sldId id="283" r:id="rId23"/>
    <p:sldId id="278" r:id="rId24"/>
    <p:sldId id="279" r:id="rId25"/>
    <p:sldId id="280" r:id="rId26"/>
    <p:sldId id="271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1512" y="-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816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210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5775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370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2331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51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539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8311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17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805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499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B374B-B2A4-4D06-B2F9-3779466C590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714D1-8005-491B-A2F8-77C6B32B0C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64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rodalmiradio.hu/femis/muveszetek/4muveszek/t_menu/tintoreto.htm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xmlns="" id="{68F0A915-904C-49AF-B9A5-A3994A5209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9667" y="0"/>
            <a:ext cx="2976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1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AF9E6DE2-E612-46E9-972B-D9CB0C514D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70" y="797859"/>
            <a:ext cx="7772400" cy="58293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92AB599E-4A8B-40FB-80A8-A14A022F1669}"/>
              </a:ext>
            </a:extLst>
          </p:cNvPr>
          <p:cNvSpPr txBox="1"/>
          <p:nvPr/>
        </p:nvSpPr>
        <p:spPr>
          <a:xfrm>
            <a:off x="2653553" y="170329"/>
            <a:ext cx="3021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Nyíregyházán 2010-ben </a:t>
            </a:r>
          </a:p>
        </p:txBody>
      </p:sp>
    </p:spTree>
    <p:extLst>
      <p:ext uri="{BB962C8B-B14F-4D97-AF65-F5344CB8AC3E}">
        <p14:creationId xmlns:p14="http://schemas.microsoft.com/office/powerpoint/2010/main" val="38215242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382C961-BF61-4DD9-B51B-42612EF1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8B83AF9-8D62-44A0-8D68-C5980BEC3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D2DC9950-5686-45DC-8D35-16B8EA4B7AD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DF67E14E-C666-430B-8BAA-6F242501ACE6}"/>
              </a:ext>
            </a:extLst>
          </p:cNvPr>
          <p:cNvSpPr txBox="1"/>
          <p:nvPr/>
        </p:nvSpPr>
        <p:spPr>
          <a:xfrm>
            <a:off x="7055223" y="1069462"/>
            <a:ext cx="1900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Csengersima Református templomban</a:t>
            </a:r>
          </a:p>
        </p:txBody>
      </p:sp>
    </p:spTree>
    <p:extLst>
      <p:ext uri="{BB962C8B-B14F-4D97-AF65-F5344CB8AC3E}">
        <p14:creationId xmlns:p14="http://schemas.microsoft.com/office/powerpoint/2010/main" val="27932518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28CF1F4B-BF7A-4DD9-883A-040F307168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641817"/>
            <a:ext cx="7886700" cy="591502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B87E1545-21C1-4DFB-9394-8A1A75B73E04}"/>
              </a:ext>
            </a:extLst>
          </p:cNvPr>
          <p:cNvSpPr txBox="1"/>
          <p:nvPr/>
        </p:nvSpPr>
        <p:spPr>
          <a:xfrm>
            <a:off x="3039035" y="71718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Sztrapacska </a:t>
            </a:r>
          </a:p>
        </p:txBody>
      </p:sp>
    </p:spTree>
    <p:extLst>
      <p:ext uri="{BB962C8B-B14F-4D97-AF65-F5344CB8AC3E}">
        <p14:creationId xmlns:p14="http://schemas.microsoft.com/office/powerpoint/2010/main" val="19115348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4D25F10-44D8-4CDB-B3A0-7AA9BAA0C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811B3A3-B2E2-4DA3-81BC-21C2DDB92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37FC2E62-66F7-43B6-AA2D-1225BD95CC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7217DB3A-ACC0-4521-BFFC-DA19188149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3625" y="83473"/>
            <a:ext cx="3677166" cy="677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24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7B53AD5C-085C-47F1-B8CF-B100AC3149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888941" cy="591670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87A5D965-6DC7-4E31-885D-3132E297C444}"/>
              </a:ext>
            </a:extLst>
          </p:cNvPr>
          <p:cNvSpPr txBox="1"/>
          <p:nvPr/>
        </p:nvSpPr>
        <p:spPr>
          <a:xfrm>
            <a:off x="170330" y="6183867"/>
            <a:ext cx="2474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Náday</a:t>
            </a:r>
            <a:r>
              <a:rPr lang="hu-HU" dirty="0"/>
              <a:t> Mártával  …. is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D02D8AEC-7DEE-46A4-BDEE-C71DBE188C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1634" y="2097307"/>
            <a:ext cx="4502366" cy="423134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xmlns="" id="{45EE1479-6199-4630-B812-EE2B782637F1}"/>
              </a:ext>
            </a:extLst>
          </p:cNvPr>
          <p:cNvSpPr txBox="1"/>
          <p:nvPr/>
        </p:nvSpPr>
        <p:spPr>
          <a:xfrm>
            <a:off x="5387788" y="215153"/>
            <a:ext cx="2599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Báthory várkastélyban, Nyírbátor</a:t>
            </a:r>
          </a:p>
        </p:txBody>
      </p:sp>
    </p:spTree>
    <p:extLst>
      <p:ext uri="{BB962C8B-B14F-4D97-AF65-F5344CB8AC3E}">
        <p14:creationId xmlns:p14="http://schemas.microsoft.com/office/powerpoint/2010/main" val="25291056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6E592BB-0C55-4F54-8CB0-2179E445E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8640F367-EDC3-474B-A4FF-203BCD47B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A1DF16D4-87CC-4223-8A61-49B0CBC1D4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295" y="0"/>
            <a:ext cx="5143500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D09DF374-3ACA-40FF-A0A1-DD1C8C8BE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" y="0"/>
            <a:ext cx="9251774" cy="6944998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xmlns="" id="{365F6B61-82C6-4183-8594-187BCCA5DAC4}"/>
              </a:ext>
            </a:extLst>
          </p:cNvPr>
          <p:cNvSpPr txBox="1"/>
          <p:nvPr/>
        </p:nvSpPr>
        <p:spPr>
          <a:xfrm>
            <a:off x="4489076" y="230190"/>
            <a:ext cx="47288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Túristvándi vízimalomnál </a:t>
            </a:r>
          </a:p>
        </p:txBody>
      </p:sp>
    </p:spTree>
    <p:extLst>
      <p:ext uri="{BB962C8B-B14F-4D97-AF65-F5344CB8AC3E}">
        <p14:creationId xmlns:p14="http://schemas.microsoft.com/office/powerpoint/2010/main" val="3046591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0D469A64-AC3D-4C8D-88F4-7EDDAF5B8F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D40C89CF-B552-4DEF-8C1E-10D0CAFF4990}"/>
              </a:ext>
            </a:extLst>
          </p:cNvPr>
          <p:cNvSpPr txBox="1"/>
          <p:nvPr/>
        </p:nvSpPr>
        <p:spPr>
          <a:xfrm>
            <a:off x="6438640" y="1160494"/>
            <a:ext cx="231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Szatmárcsekén, a Kölcsey sírnál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xmlns="" id="{81878BB7-FCFB-41DF-AFAC-2F94DFC9D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5811" y="2968692"/>
            <a:ext cx="5648189" cy="387586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xmlns="" id="{549D5996-1601-424F-988D-24662937B3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0306" y="234115"/>
            <a:ext cx="1613646" cy="280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0418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92A9BAD-83DD-40F2-9EAF-5FF67BBA8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xmlns="" id="{BF2488D1-5F32-4A89-ABE3-7985BBB3D9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728" y="3343835"/>
            <a:ext cx="2635623" cy="3514165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xmlns="" id="{0691293A-EC3C-4C57-BEB1-A9D25ED5D4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48" y="0"/>
            <a:ext cx="6221504" cy="466612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D8897584-D2A3-45E0-9C2F-FAF839209B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9752" y="83019"/>
            <a:ext cx="2411505" cy="321534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xmlns="" id="{0E9C6C12-0273-4D50-AB6C-0940ECB0E2EB}"/>
              </a:ext>
            </a:extLst>
          </p:cNvPr>
          <p:cNvSpPr txBox="1"/>
          <p:nvPr/>
        </p:nvSpPr>
        <p:spPr>
          <a:xfrm>
            <a:off x="735106" y="5217459"/>
            <a:ext cx="2635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Nagyaron</a:t>
            </a:r>
            <a:r>
              <a:rPr lang="hu-HU" dirty="0"/>
              <a:t> 2010</a:t>
            </a:r>
            <a:endParaRPr lang="hu-HU" b="1" dirty="0"/>
          </a:p>
          <a:p>
            <a:pPr algn="ctr"/>
            <a:r>
              <a:rPr lang="hu-HU" dirty="0"/>
              <a:t> Petőfi nyomában</a:t>
            </a:r>
          </a:p>
        </p:txBody>
      </p:sp>
    </p:spTree>
    <p:extLst>
      <p:ext uri="{BB962C8B-B14F-4D97-AF65-F5344CB8AC3E}">
        <p14:creationId xmlns:p14="http://schemas.microsoft.com/office/powerpoint/2010/main" val="8199774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84675D3-166A-40DA-80C6-5F4BE3995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9F64DB4-A114-4958-A886-B8082BD47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726A9A86-02A5-47D2-ACA3-214641B357D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571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752C7564-1A81-4C41-8B6E-C7157E3E9D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99" y="216932"/>
            <a:ext cx="6311153" cy="473336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6AC90945-462A-43E1-BA31-03E56F0B20A3}"/>
              </a:ext>
            </a:extLst>
          </p:cNvPr>
          <p:cNvSpPr txBox="1"/>
          <p:nvPr/>
        </p:nvSpPr>
        <p:spPr>
          <a:xfrm>
            <a:off x="6669741" y="1299883"/>
            <a:ext cx="2402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Sóstói Skanzenben 2010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FBC2EFA3-6793-4CD9-B48C-8C2FBB0E65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1813" y="3236259"/>
            <a:ext cx="4745317" cy="3558988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xmlns="" id="{76671D82-96FC-4FE2-B768-7CF094F35F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6932"/>
            <a:ext cx="3244796" cy="547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36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8976AA5-A2A6-4CDC-8930-A24BB9316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990E006-5657-47B0-961B-716C0222F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3865D4DB-F80F-46FC-ABF2-2F643B13F9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61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Single" invX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876522B-3BED-4806-A50D-074B1353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37B9432-95AE-4FED-9DCB-4F91AB775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87F2DA08-4D61-43BA-A795-DAD98AF2CC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869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A5F7BB3-B6FC-42D9-A88F-EDE914179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0437B068-6271-4746-ACC0-18B95E9725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23601"/>
            <a:ext cx="9144000" cy="54864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0D3BEE80-8E4C-4A47-A31E-7BA8266C033B}"/>
              </a:ext>
            </a:extLst>
          </p:cNvPr>
          <p:cNvSpPr txBox="1"/>
          <p:nvPr/>
        </p:nvSpPr>
        <p:spPr>
          <a:xfrm>
            <a:off x="17929" y="321231"/>
            <a:ext cx="4554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Csizmadia Zoltán, Emlékpont 2011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68C97241-36E5-421B-AEC7-BCB16C3D0D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023" y="430652"/>
            <a:ext cx="3594847" cy="215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390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93EC99F-DA84-4E82-A74D-41058ABA1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xmlns="" id="{BCD6ACC5-A1B7-4ADD-8E52-094611C9F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949" y="0"/>
            <a:ext cx="5020703" cy="301242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xmlns="" id="{AE34F0DC-3096-46BC-A3FA-21A507800D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14800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B05195E3-4DBF-449B-80D8-D448AF7691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902" y="3101787"/>
            <a:ext cx="2183803" cy="363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342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3CF6FED-0907-44C8-A879-527C84608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143392B-2C0F-48C3-B97F-FE95FA1BB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D4C19AD9-3136-43DC-853B-978E56C2B4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E9F5B3CA-E897-4B22-929B-519210B9920A}"/>
              </a:ext>
            </a:extLst>
          </p:cNvPr>
          <p:cNvSpPr txBox="1"/>
          <p:nvPr/>
        </p:nvSpPr>
        <p:spPr>
          <a:xfrm>
            <a:off x="3666565" y="365126"/>
            <a:ext cx="2026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Velence 2011</a:t>
            </a:r>
          </a:p>
        </p:txBody>
      </p:sp>
    </p:spTree>
    <p:extLst>
      <p:ext uri="{BB962C8B-B14F-4D97-AF65-F5344CB8AC3E}">
        <p14:creationId xmlns:p14="http://schemas.microsoft.com/office/powerpoint/2010/main" val="42046546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4CE7A8F0-912C-4E2C-A229-41123B7B55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ECFCC24F-5404-419C-98CB-3F1165476A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33963" cy="267148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5C57ADFD-E937-4E79-ABD2-3FDB5C1E24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931" y="3307976"/>
            <a:ext cx="4554069" cy="3415552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xmlns="" id="{EAC120DE-5D9A-497F-9822-5DECF2F11332}"/>
              </a:ext>
            </a:extLst>
          </p:cNvPr>
          <p:cNvSpPr txBox="1"/>
          <p:nvPr/>
        </p:nvSpPr>
        <p:spPr>
          <a:xfrm>
            <a:off x="5701554" y="2666564"/>
            <a:ext cx="3404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Az Adria partjánál a </a:t>
            </a:r>
            <a:r>
              <a:rPr lang="hu-HU" dirty="0" err="1"/>
              <a:t>Lidón</a:t>
            </a:r>
            <a:r>
              <a:rPr lang="hu-HU" dirty="0"/>
              <a:t>.</a:t>
            </a:r>
          </a:p>
          <a:p>
            <a:r>
              <a:rPr lang="hu-HU" dirty="0"/>
              <a:t> költészet pillanatai</a:t>
            </a:r>
          </a:p>
        </p:txBody>
      </p:sp>
    </p:spTree>
    <p:extLst>
      <p:ext uri="{BB962C8B-B14F-4D97-AF65-F5344CB8AC3E}">
        <p14:creationId xmlns:p14="http://schemas.microsoft.com/office/powerpoint/2010/main" val="1995751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xmlns="" id="{27C85DC4-B5FB-4A51-AA68-0DAB5162A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395" y="0"/>
            <a:ext cx="5125605" cy="6834140"/>
          </a:xfr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5E000BFA-E282-4F64-B85E-4709ABCA98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25604" cy="6834139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xmlns="" id="{2AE09E47-F88E-4455-87AB-1F07E7CE40BA}"/>
              </a:ext>
            </a:extLst>
          </p:cNvPr>
          <p:cNvSpPr txBox="1"/>
          <p:nvPr/>
        </p:nvSpPr>
        <p:spPr>
          <a:xfrm>
            <a:off x="1203512" y="115651"/>
            <a:ext cx="45764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dirty="0">
                <a:solidFill>
                  <a:schemeClr val="bg2"/>
                </a:solidFill>
              </a:rPr>
              <a:t>Santa Maria della </a:t>
            </a:r>
            <a:r>
              <a:rPr lang="hu-HU" dirty="0" err="1">
                <a:solidFill>
                  <a:schemeClr val="bg2"/>
                </a:solidFill>
              </a:rPr>
              <a:t>Salute</a:t>
            </a:r>
            <a:r>
              <a:rPr lang="hu-HU" dirty="0">
                <a:solidFill>
                  <a:schemeClr val="bg2"/>
                </a:solidFill>
              </a:rPr>
              <a:t> </a:t>
            </a:r>
            <a:r>
              <a:rPr lang="hu-HU" dirty="0" err="1">
                <a:solidFill>
                  <a:schemeClr val="bg2"/>
                </a:solidFill>
              </a:rPr>
              <a:t>Basilica</a:t>
            </a:r>
            <a:r>
              <a:rPr lang="hu-HU" dirty="0">
                <a:solidFill>
                  <a:schemeClr val="bg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25361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633058C-C666-4971-BEA7-FA6F4C354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BACC13A9-DEC6-46EC-BEA2-77C373D234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D6061AD8-6B2C-4D2E-B410-3C6A53F9FC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0103" y="0"/>
            <a:ext cx="2985247" cy="3980329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01D358D9-E9BE-40B8-AFF6-6CADA35DF6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0236" y="3863788"/>
            <a:ext cx="3992283" cy="2994212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xmlns="" id="{A5761E90-FA83-4925-8C73-BF554F3F379E}"/>
              </a:ext>
            </a:extLst>
          </p:cNvPr>
          <p:cNvSpPr txBox="1"/>
          <p:nvPr/>
        </p:nvSpPr>
        <p:spPr>
          <a:xfrm>
            <a:off x="1494118" y="519953"/>
            <a:ext cx="552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Santa Maria de </a:t>
            </a:r>
            <a:r>
              <a:rPr lang="hu-HU" dirty="0" err="1"/>
              <a:t>Salute</a:t>
            </a:r>
            <a:r>
              <a:rPr lang="hu-HU" dirty="0"/>
              <a:t> </a:t>
            </a:r>
            <a:r>
              <a:rPr lang="hu-HU" dirty="0" err="1"/>
              <a:t>Basilica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84490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5BF31077-9690-4E65-8826-2A5EF847CE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7764" y="0"/>
            <a:ext cx="3496235" cy="466164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xmlns="" id="{8AED69DA-A0AB-4784-BA61-BE25B1E73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496235" cy="4661647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xmlns="" id="{7FBF4F67-CA10-4D47-89D6-F78120B4569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083" y="3161551"/>
            <a:ext cx="2725271" cy="3633695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xmlns="" id="{B8203EC2-8D86-41D5-9D12-A3C3D538A37E}"/>
              </a:ext>
            </a:extLst>
          </p:cNvPr>
          <p:cNvSpPr txBox="1"/>
          <p:nvPr/>
        </p:nvSpPr>
        <p:spPr>
          <a:xfrm>
            <a:off x="143438" y="5053709"/>
            <a:ext cx="2823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Rialtó –híd</a:t>
            </a:r>
            <a:r>
              <a:rPr lang="hu-HU" b="1" dirty="0" err="1"/>
              <a:t>ról</a:t>
            </a:r>
            <a:r>
              <a:rPr lang="hu-HU" b="1" dirty="0"/>
              <a:t> a </a:t>
            </a:r>
          </a:p>
          <a:p>
            <a:r>
              <a:rPr lang="hu-HU" b="1" dirty="0"/>
              <a:t>Grand </a:t>
            </a:r>
            <a:r>
              <a:rPr lang="hu-HU" b="1" dirty="0" err="1"/>
              <a:t>Canal</a:t>
            </a:r>
            <a:endParaRPr lang="hu-HU" b="1" dirty="0"/>
          </a:p>
          <a:p>
            <a:r>
              <a:rPr lang="hu-HU" b="1" dirty="0"/>
              <a:t>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6328517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483E988-42DF-48B9-BD82-E562988B4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DDAE046-6013-4211-BF0D-4013FECB2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AD04FDF5-019E-40C3-A445-F9AEECB4FF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A83DAF00-A6E2-45D5-BA3D-F1359BED5655}"/>
              </a:ext>
            </a:extLst>
          </p:cNvPr>
          <p:cNvSpPr txBox="1"/>
          <p:nvPr/>
        </p:nvSpPr>
        <p:spPr>
          <a:xfrm>
            <a:off x="5020235" y="365126"/>
            <a:ext cx="3567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Lorenzo </a:t>
            </a:r>
            <a:r>
              <a:rPr lang="hu-HU" dirty="0" err="1"/>
              <a:t>Veneziano</a:t>
            </a:r>
            <a:r>
              <a:rPr lang="hu-HU" dirty="0"/>
              <a:t> </a:t>
            </a:r>
            <a:r>
              <a:rPr lang="hu-HU" dirty="0" err="1"/>
              <a:t>poliptrionja</a:t>
            </a:r>
            <a:r>
              <a:rPr lang="hu-HU" dirty="0"/>
              <a:t> </a:t>
            </a:r>
          </a:p>
          <a:p>
            <a:pPr algn="ctr"/>
            <a:r>
              <a:rPr lang="hu-HU" dirty="0"/>
              <a:t>ANGYALI ÜDVÖZLET</a:t>
            </a:r>
          </a:p>
          <a:p>
            <a:pPr algn="ctr"/>
            <a:r>
              <a:rPr lang="hu-HU" dirty="0"/>
              <a:t> 1357-1359. </a:t>
            </a:r>
          </a:p>
          <a:p>
            <a:pPr algn="ctr"/>
            <a:r>
              <a:rPr lang="hu-HU" dirty="0"/>
              <a:t>A Velencei Akadémiai Galériában</a:t>
            </a:r>
          </a:p>
        </p:txBody>
      </p:sp>
    </p:spTree>
    <p:extLst>
      <p:ext uri="{BB962C8B-B14F-4D97-AF65-F5344CB8AC3E}">
        <p14:creationId xmlns:p14="http://schemas.microsoft.com/office/powerpoint/2010/main" val="780020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xmlns="" id="{47384A2F-3F41-4BF7-941D-4E5B11801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65" y="578224"/>
            <a:ext cx="8373035" cy="627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1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1C596249-8D36-4E9C-93C7-F2E52D40CDF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97" y="-107577"/>
            <a:ext cx="51435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DB4D28DC-864B-4202-AFB5-5825D1584985}"/>
              </a:ext>
            </a:extLst>
          </p:cNvPr>
          <p:cNvSpPr txBox="1"/>
          <p:nvPr/>
        </p:nvSpPr>
        <p:spPr>
          <a:xfrm>
            <a:off x="5773271" y="385482"/>
            <a:ext cx="1649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Jacopo</a:t>
            </a:r>
            <a:r>
              <a:rPr lang="hu-HU" dirty="0"/>
              <a:t> </a:t>
            </a:r>
            <a:r>
              <a:rPr lang="hu-HU" dirty="0" err="1"/>
              <a:t>Tintoretto</a:t>
            </a:r>
            <a:r>
              <a:rPr lang="hu-HU" dirty="0"/>
              <a:t>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xmlns="" id="{B3DB1368-36EE-414D-BB3C-5B45CDF77C42}"/>
              </a:ext>
            </a:extLst>
          </p:cNvPr>
          <p:cNvSpPr txBox="1"/>
          <p:nvPr/>
        </p:nvSpPr>
        <p:spPr>
          <a:xfrm>
            <a:off x="4948518" y="1601351"/>
            <a:ext cx="35231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Szent Márk holttestének elrablása</a:t>
            </a:r>
          </a:p>
          <a:p>
            <a:pPr algn="ctr"/>
            <a:r>
              <a:rPr lang="hu-HU" b="1" dirty="0">
                <a:latin typeface="Verdana" panose="020B0604030504040204" pitchFamily="34" charset="0"/>
              </a:rPr>
              <a:t>1562-1566</a:t>
            </a:r>
            <a:endParaRPr lang="hu-HU" b="1" dirty="0"/>
          </a:p>
          <a:p>
            <a:pPr algn="ctr"/>
            <a:r>
              <a:rPr lang="hu-HU" b="1" dirty="0"/>
              <a:t>Olaj vásznon Akadémia galéria Velence</a:t>
            </a:r>
          </a:p>
          <a:p>
            <a:pPr algn="ctr"/>
            <a:r>
              <a:rPr lang="hu-HU" b="1" dirty="0"/>
              <a:t> </a:t>
            </a:r>
            <a:endParaRPr lang="hu-HU" b="1" dirty="0">
              <a:latin typeface="Verdana" panose="020B0604030504040204" pitchFamily="34" charset="0"/>
            </a:endParaRPr>
          </a:p>
          <a:p>
            <a:pPr algn="ctr"/>
            <a:r>
              <a:rPr lang="es-ES" b="1" dirty="0">
                <a:latin typeface="Verdana" panose="020B0604030504040204" pitchFamily="34" charset="0"/>
              </a:rPr>
              <a:t> </a:t>
            </a:r>
            <a:r>
              <a:rPr lang="hu-HU" b="1" dirty="0"/>
              <a:t>manierizmus)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xmlns="" id="{BB8D5968-8E17-43F7-802D-47184D765853}"/>
              </a:ext>
            </a:extLst>
          </p:cNvPr>
          <p:cNvSpPr txBox="1"/>
          <p:nvPr/>
        </p:nvSpPr>
        <p:spPr>
          <a:xfrm>
            <a:off x="4204447" y="593467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https://www.irodalmiradio.hu/femis/muveszetek/4muveszek/t_menu/tintoreto.htm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16667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1420423D-4900-4C3C-B16B-23E4D5EF7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0E9AE97-9DF4-4713-8025-D1CC243DD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BFC5E2CE-E63B-4272-96AE-652617E7EE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459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0AC7254E-595C-4B82-A708-49EF6394D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801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xmlns="" id="{E2A354EE-BF23-40E8-A7EA-E220FBC22206}"/>
              </a:ext>
            </a:extLst>
          </p:cNvPr>
          <p:cNvSpPr txBox="1"/>
          <p:nvPr/>
        </p:nvSpPr>
        <p:spPr>
          <a:xfrm>
            <a:off x="4139453" y="3134123"/>
            <a:ext cx="46571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Alkotó: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hu-HU" altLang="hu-H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Giorgione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(Giorgio </a:t>
            </a:r>
            <a:r>
              <a:rPr kumimoji="0" lang="hu-HU" altLang="hu-H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Barbarelli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da </a:t>
            </a:r>
            <a:r>
              <a:rPr kumimoji="0" lang="hu-HU" altLang="hu-HU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Castelfranco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</a:t>
            </a:r>
            <a:endParaRPr kumimoji="0" lang="hu-HU" altLang="hu-H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Készítési idő: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1503–1509 között</a:t>
            </a:r>
            <a:endParaRPr kumimoji="0" lang="hu-HU" altLang="hu-H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Technika: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Olaj, vászon</a:t>
            </a:r>
            <a:endParaRPr kumimoji="0" lang="hu-HU" altLang="hu-H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xmlns="" id="{5717963C-27BE-4FDD-8F99-25CA1DAB15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09676" cy="4334452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xmlns="" id="{C1B4385C-59D0-4016-A6F3-3D4F6CA2ACB3}"/>
              </a:ext>
            </a:extLst>
          </p:cNvPr>
          <p:cNvSpPr txBox="1"/>
          <p:nvPr/>
        </p:nvSpPr>
        <p:spPr>
          <a:xfrm>
            <a:off x="4509247" y="2167226"/>
            <a:ext cx="3030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 vihar</a:t>
            </a:r>
          </a:p>
        </p:txBody>
      </p:sp>
    </p:spTree>
    <p:extLst>
      <p:ext uri="{BB962C8B-B14F-4D97-AF65-F5344CB8AC3E}">
        <p14:creationId xmlns:p14="http://schemas.microsoft.com/office/powerpoint/2010/main" val="41712905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B4E54F7D-F0DF-4ABD-B0DA-BCB26C1DC07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6164" y="251012"/>
            <a:ext cx="6137835" cy="460337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xmlns="" id="{01DC64FC-1E9F-49A8-8889-2282BF466774}"/>
              </a:ext>
            </a:extLst>
          </p:cNvPr>
          <p:cNvSpPr txBox="1"/>
          <p:nvPr/>
        </p:nvSpPr>
        <p:spPr>
          <a:xfrm>
            <a:off x="636494" y="251012"/>
            <a:ext cx="1362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2011 Karácsony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A5B238C1-F9A1-41A7-B02A-8229938FC8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47246"/>
            <a:ext cx="4147671" cy="311075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2E52563F-A105-40E4-81BA-46F6A4D358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041" y="1223681"/>
            <a:ext cx="2138082" cy="2850776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xmlns="" id="{261A4A6D-7075-48C5-AA46-F85F822818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4682" y="3999876"/>
            <a:ext cx="3729318" cy="285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5155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xmlns="" id="{CDD97B91-A473-42F1-8D24-E72E3A0755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944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117</Words>
  <Application>Microsoft Office PowerPoint</Application>
  <PresentationFormat>Diavetítés a képernyőre (4:3 oldalarány)</PresentationFormat>
  <Paragraphs>35</Paragraphs>
  <Slides>27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28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Haranghy Géza</dc:creator>
  <cp:lastModifiedBy>Judit</cp:lastModifiedBy>
  <cp:revision>32</cp:revision>
  <dcterms:created xsi:type="dcterms:W3CDTF">2026-09-02T14:26:07Z</dcterms:created>
  <dcterms:modified xsi:type="dcterms:W3CDTF">2026-09-21T12:07:31Z</dcterms:modified>
</cp:coreProperties>
</file>