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3" r:id="rId3"/>
    <p:sldId id="259" r:id="rId4"/>
    <p:sldId id="261" r:id="rId5"/>
    <p:sldId id="262" r:id="rId6"/>
    <p:sldId id="264" r:id="rId7"/>
    <p:sldId id="266" r:id="rId8"/>
    <p:sldId id="268" r:id="rId9"/>
    <p:sldId id="270" r:id="rId10"/>
    <p:sldId id="271" r:id="rId11"/>
    <p:sldId id="272" r:id="rId12"/>
    <p:sldId id="273" r:id="rId13"/>
    <p:sldId id="274" r:id="rId14"/>
    <p:sldId id="276" r:id="rId15"/>
    <p:sldId id="277" r:id="rId16"/>
    <p:sldId id="279" r:id="rId17"/>
    <p:sldId id="281" r:id="rId18"/>
    <p:sldId id="282" r:id="rId19"/>
    <p:sldId id="283" r:id="rId20"/>
    <p:sldId id="284" r:id="rId21"/>
    <p:sldId id="286" r:id="rId22"/>
    <p:sldId id="288" r:id="rId23"/>
    <p:sldId id="289" r:id="rId24"/>
    <p:sldId id="291" r:id="rId25"/>
    <p:sldId id="293" r:id="rId26"/>
    <p:sldId id="294" r:id="rId27"/>
    <p:sldId id="295" r:id="rId28"/>
    <p:sldId id="297" r:id="rId29"/>
    <p:sldId id="300" r:id="rId30"/>
    <p:sldId id="303" r:id="rId31"/>
    <p:sldId id="314" r:id="rId32"/>
    <p:sldId id="318" r:id="rId33"/>
    <p:sldId id="320" r:id="rId34"/>
    <p:sldId id="321" r:id="rId35"/>
    <p:sldId id="323" r:id="rId36"/>
    <p:sldId id="325" r:id="rId37"/>
    <p:sldId id="329" r:id="rId38"/>
    <p:sldId id="332" r:id="rId39"/>
    <p:sldId id="334" r:id="rId40"/>
    <p:sldId id="335" r:id="rId41"/>
    <p:sldId id="336" r:id="rId42"/>
    <p:sldId id="337" r:id="rId43"/>
    <p:sldId id="340" r:id="rId44"/>
    <p:sldId id="341" r:id="rId45"/>
    <p:sldId id="344" r:id="rId46"/>
    <p:sldId id="346" r:id="rId47"/>
    <p:sldId id="350" r:id="rId48"/>
    <p:sldId id="351" r:id="rId49"/>
    <p:sldId id="352" r:id="rId50"/>
    <p:sldId id="308" r:id="rId51"/>
    <p:sldId id="353" r:id="rId52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9" d="100"/>
        <a:sy n="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08692-04CA-4350-8B72-3BE3E43796B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893C-C742-4B77-8CD4-6D9F5A3A6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7846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08692-04CA-4350-8B72-3BE3E43796B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893C-C742-4B77-8CD4-6D9F5A3A6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4515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08692-04CA-4350-8B72-3BE3E43796B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893C-C742-4B77-8CD4-6D9F5A3A6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8725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08692-04CA-4350-8B72-3BE3E43796B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893C-C742-4B77-8CD4-6D9F5A3A6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4551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08692-04CA-4350-8B72-3BE3E43796B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893C-C742-4B77-8CD4-6D9F5A3A6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4708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08692-04CA-4350-8B72-3BE3E43796B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893C-C742-4B77-8CD4-6D9F5A3A6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9397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08692-04CA-4350-8B72-3BE3E43796B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893C-C742-4B77-8CD4-6D9F5A3A6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9030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08692-04CA-4350-8B72-3BE3E43796B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893C-C742-4B77-8CD4-6D9F5A3A6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253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08692-04CA-4350-8B72-3BE3E43796B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893C-C742-4B77-8CD4-6D9F5A3A6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8451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08692-04CA-4350-8B72-3BE3E43796B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893C-C742-4B77-8CD4-6D9F5A3A6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2426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08692-04CA-4350-8B72-3BE3E43796B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D893C-C742-4B77-8CD4-6D9F5A3A6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152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72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08692-04CA-4350-8B72-3BE3E43796BE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D893C-C742-4B77-8CD4-6D9F5A3A6A7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4640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95536" y="87885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MNG</a:t>
            </a:r>
            <a:br>
              <a:rPr lang="hu-HU" dirty="0" smtClean="0"/>
            </a:br>
            <a:r>
              <a:rPr lang="hu-HU" dirty="0" smtClean="0"/>
              <a:t>Budapest</a:t>
            </a:r>
            <a:br>
              <a:rPr lang="hu-HU" dirty="0" smtClean="0"/>
            </a:br>
            <a:r>
              <a:rPr lang="hu-HU" dirty="0" smtClean="0"/>
              <a:t>2026. február 5.</a:t>
            </a:r>
            <a:br>
              <a:rPr lang="hu-HU" dirty="0" smtClean="0"/>
            </a:b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150" y="2348880"/>
            <a:ext cx="9172532" cy="460856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79512" y="198884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szaju2026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3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1685" y="548680"/>
            <a:ext cx="7000903" cy="540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94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414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85910" y="195811"/>
            <a:ext cx="6858001" cy="6466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14121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01488" y="-188679"/>
            <a:ext cx="1486890" cy="2673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023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420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83379" y="197378"/>
            <a:ext cx="6858000" cy="6463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14151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31587" y="-420379"/>
            <a:ext cx="1232647" cy="27387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4168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431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98049" y="-405936"/>
            <a:ext cx="6088807" cy="76297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7489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433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61028" y="67868"/>
            <a:ext cx="6893573" cy="6752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9075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461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160580" y="-125421"/>
            <a:ext cx="6858000" cy="7108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14559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91255" y="4894000"/>
            <a:ext cx="1340768" cy="2587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9169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494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32805" y="746807"/>
            <a:ext cx="6858002" cy="5364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14925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9480" y="270564"/>
            <a:ext cx="3520840" cy="4077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4096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513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867423" y="568937"/>
            <a:ext cx="6857999" cy="572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15123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70791" y="997972"/>
            <a:ext cx="2882604" cy="34241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4094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531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890232" y="-320141"/>
            <a:ext cx="5786839" cy="73360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6822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532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71111" y="-458497"/>
            <a:ext cx="6893258" cy="7812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1932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535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816970" y="-584721"/>
            <a:ext cx="5876877" cy="7999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1579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540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84437" y="579253"/>
            <a:ext cx="6857999" cy="56994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4189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55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7925" y="858013"/>
            <a:ext cx="6864086" cy="5148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15528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48088" y="224426"/>
            <a:ext cx="3734453" cy="4030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0829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1563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417752" y="1154246"/>
            <a:ext cx="6897590" cy="4589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15639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30235" y="-132591"/>
            <a:ext cx="935465" cy="39959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1236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020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777807" y="10739"/>
            <a:ext cx="5660396" cy="6840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7157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021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22466" y="-399278"/>
            <a:ext cx="6862396" cy="7652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664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054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78200" y="-489968"/>
            <a:ext cx="6059610" cy="7704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0206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0558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61411" y="313283"/>
            <a:ext cx="6892224" cy="62656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8739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081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69501" y="394187"/>
            <a:ext cx="6858000" cy="6069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0609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08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7925" y="858013"/>
            <a:ext cx="6864086" cy="5148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20833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32487" y="-67782"/>
            <a:ext cx="2330964" cy="39959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8290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0938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274869" y="988871"/>
            <a:ext cx="6858002" cy="4880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20928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74544" y="-381849"/>
            <a:ext cx="2114649" cy="42637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2800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102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748947" y="748947"/>
            <a:ext cx="5684630" cy="4186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21037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736214" y="1431251"/>
            <a:ext cx="5875112" cy="49740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8100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125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092495" y="865532"/>
            <a:ext cx="6924261" cy="5193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21257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03906" y="-1271252"/>
            <a:ext cx="750215" cy="39580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1062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474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25239" y="-173766"/>
            <a:ext cx="6885385" cy="7178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380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475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05345" y="1046378"/>
            <a:ext cx="6866838" cy="47740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1380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481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889780" y="674108"/>
            <a:ext cx="6928327" cy="558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24852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8156" y="816589"/>
            <a:ext cx="2997066" cy="36133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289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504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74303" y="533401"/>
            <a:ext cx="6858000" cy="579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2150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534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75754" y="-353918"/>
            <a:ext cx="6817064" cy="7519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25326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65828" y="5311443"/>
            <a:ext cx="984049" cy="2115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26608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2574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68318" y="231473"/>
            <a:ext cx="6907155" cy="6444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25724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30539" y="4649871"/>
            <a:ext cx="1526745" cy="29878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24964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11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9447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5798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122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33743" y="354083"/>
            <a:ext cx="6864337" cy="6156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31207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99949" y="-12344"/>
            <a:ext cx="1345249" cy="2945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903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150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072897" y="-213104"/>
            <a:ext cx="6858000" cy="7284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31455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68861" y="-568860"/>
            <a:ext cx="841994" cy="19797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16462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151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17449" y="-101833"/>
            <a:ext cx="6878319" cy="70819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46888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180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7925" y="858010"/>
            <a:ext cx="6864085" cy="5148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31752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34645" y="-611959"/>
            <a:ext cx="1568823" cy="40341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00440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1838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408089" y="1122092"/>
            <a:ext cx="6858001" cy="4613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31823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98706" y="17519"/>
            <a:ext cx="1440160" cy="25024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86535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194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902918" y="588964"/>
            <a:ext cx="6851192" cy="5673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31930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91440" y="-623288"/>
            <a:ext cx="1544498" cy="33123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0404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233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849772" y="563774"/>
            <a:ext cx="6863319" cy="5725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32321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56637" y="-200454"/>
            <a:ext cx="1775013" cy="2985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5016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2348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86376" y="-166096"/>
            <a:ext cx="6094775" cy="6948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760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235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002233" y="716234"/>
            <a:ext cx="6919446" cy="5364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Kép 3" descr="20260205_132344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09"/>
          <a:stretch/>
        </p:blipFill>
        <p:spPr>
          <a:xfrm rot="5400000">
            <a:off x="1139090" y="-894957"/>
            <a:ext cx="1406822" cy="3718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22734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2448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86780" y="1433900"/>
            <a:ext cx="1452284" cy="2994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76794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2457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01015" y="-561463"/>
            <a:ext cx="6905458" cy="8028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64073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253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34263" y="-769560"/>
            <a:ext cx="6112507" cy="918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32527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5599" y="-501334"/>
            <a:ext cx="841615" cy="1844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37522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260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19718" y="394447"/>
            <a:ext cx="2017058" cy="55491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40070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2618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79858" y="-606141"/>
            <a:ext cx="6899899" cy="8028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60075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273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 rot="5400000">
            <a:off x="4086350" y="515661"/>
            <a:ext cx="5594015" cy="455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32742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728391" y="1979884"/>
            <a:ext cx="5580112" cy="4185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Kép 3" descr="20260205_132731"/>
          <p:cNvPicPr>
            <a:picLocks noGrp="1" noChangeAspect="1"/>
          </p:cNvPicPr>
          <p:nvPr isPhoto="1"/>
        </p:nvPicPr>
        <p:blipFill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418094" y="-752142"/>
            <a:ext cx="1287142" cy="2781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Kép 4" descr="20260205_132731"/>
          <p:cNvPicPr>
            <a:picLocks noGrp="1" noChangeAspect="1"/>
          </p:cNvPicPr>
          <p:nvPr isPhoto="1"/>
        </p:nvPicPr>
        <p:blipFill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122582" y="4295320"/>
            <a:ext cx="1521549" cy="36038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72854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412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1187" y="867127"/>
            <a:ext cx="6912768" cy="5184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34038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53" t="26667" r="39118" b="9935"/>
          <a:stretch/>
        </p:blipFill>
        <p:spPr>
          <a:xfrm rot="5400000">
            <a:off x="1009117" y="146093"/>
            <a:ext cx="1977048" cy="3995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8473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4137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76365" y="624034"/>
            <a:ext cx="5517232" cy="52225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98960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414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454574" y="560746"/>
            <a:ext cx="6018830" cy="59766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76597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3014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64201" y="231934"/>
            <a:ext cx="6134884" cy="63679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15718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205_1410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725996" y="725996"/>
            <a:ext cx="5807968" cy="435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205_141038"/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554693" y="1258402"/>
            <a:ext cx="6410264" cy="4807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1208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2</Words>
  <Application>Microsoft Office PowerPoint</Application>
  <PresentationFormat>Diavetítés a képernyőre (4:3 oldalarány)</PresentationFormat>
  <Paragraphs>2</Paragraphs>
  <Slides>51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51</vt:i4>
      </vt:variant>
    </vt:vector>
  </HeadingPairs>
  <TitlesOfParts>
    <vt:vector size="52" baseType="lpstr">
      <vt:lpstr>Office-téma</vt:lpstr>
      <vt:lpstr>MNG Budapest 2026. február 5.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MNG</dc:title>
  <dc:creator>Judit</dc:creator>
  <cp:lastModifiedBy>Judit</cp:lastModifiedBy>
  <cp:revision>24</cp:revision>
  <dcterms:created xsi:type="dcterms:W3CDTF">2026-02-06T09:01:32Z</dcterms:created>
  <dcterms:modified xsi:type="dcterms:W3CDTF">2026-09-21T07:25:36Z</dcterms:modified>
</cp:coreProperties>
</file>