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75A3-452A-41A5-A3D4-AF17A847897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D37D-8D9C-4714-A1A7-160573E30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252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75A3-452A-41A5-A3D4-AF17A847897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D37D-8D9C-4714-A1A7-160573E30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4661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75A3-452A-41A5-A3D4-AF17A847897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D37D-8D9C-4714-A1A7-160573E30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8488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75A3-452A-41A5-A3D4-AF17A847897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D37D-8D9C-4714-A1A7-160573E30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115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75A3-452A-41A5-A3D4-AF17A847897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D37D-8D9C-4714-A1A7-160573E30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352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75A3-452A-41A5-A3D4-AF17A847897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D37D-8D9C-4714-A1A7-160573E30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3764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75A3-452A-41A5-A3D4-AF17A847897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D37D-8D9C-4714-A1A7-160573E30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8121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75A3-452A-41A5-A3D4-AF17A847897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D37D-8D9C-4714-A1A7-160573E30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44760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75A3-452A-41A5-A3D4-AF17A847897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D37D-8D9C-4714-A1A7-160573E30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232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75A3-452A-41A5-A3D4-AF17A847897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D37D-8D9C-4714-A1A7-160573E30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4612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75A3-452A-41A5-A3D4-AF17A847897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D37D-8D9C-4714-A1A7-160573E30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8454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175A3-452A-41A5-A3D4-AF17A847897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DD37D-8D9C-4714-A1A7-160573E30A6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732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Jungfer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kapu</a:t>
            </a:r>
            <a:b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Hódmezővásárhelyen</a:t>
            </a:r>
            <a:b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2026.06.03.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szerző: </a:t>
            </a:r>
            <a:r>
              <a:rPr lang="hu-HU" dirty="0" err="1" smtClean="0"/>
              <a:t>Haranghy</a:t>
            </a:r>
            <a:r>
              <a:rPr lang="hu-HU" dirty="0" smtClean="0"/>
              <a:t> Gézáné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39512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0881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06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5699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073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252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07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4846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081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74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092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5682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09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1464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131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2865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170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8613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202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0836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20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2453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21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8640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222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7438" y="0"/>
            <a:ext cx="44291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8582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223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1424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230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1676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25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1694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255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2815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261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1473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26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5022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263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9878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264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6329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26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5178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29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996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29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6061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30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883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315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562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32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03169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323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913" y="0"/>
            <a:ext cx="64801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13991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330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96901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33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8541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334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138" y="0"/>
            <a:ext cx="82121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12573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20260603_10345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4851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</Words>
  <Application>Microsoft Office PowerPoint</Application>
  <PresentationFormat>Diavetítés a képernyőre (4:3 oldalarány)</PresentationFormat>
  <Paragraphs>2</Paragraphs>
  <Slides>33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33</vt:i4>
      </vt:variant>
    </vt:vector>
  </HeadingPairs>
  <TitlesOfParts>
    <vt:vector size="34" baseType="lpstr">
      <vt:lpstr>Office-téma</vt:lpstr>
      <vt:lpstr>Jungfer kapu Hódmezővásárhelyen 2026.06.03.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Jungfer kapu Hódmezővásárhelyen</dc:title>
  <dc:creator>Judit</dc:creator>
  <cp:lastModifiedBy>Judit</cp:lastModifiedBy>
  <cp:revision>2</cp:revision>
  <dcterms:created xsi:type="dcterms:W3CDTF">2026-06-04T12:47:20Z</dcterms:created>
  <dcterms:modified xsi:type="dcterms:W3CDTF">2026-09-21T12:53:59Z</dcterms:modified>
</cp:coreProperties>
</file>