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1" r:id="rId34"/>
    <p:sldId id="290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292" r:id="rId44"/>
    <p:sldId id="293" r:id="rId45"/>
    <p:sldId id="294" r:id="rId46"/>
    <p:sldId id="295" r:id="rId4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5868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829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394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076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221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889FE-1D1D-4A35-A790-AF8955FA9DAC}" type="datetimeFigureOut">
              <a:rPr lang="hu-HU" smtClean="0"/>
              <a:t>2026. 09. 21.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8961B-1989-4327-81E6-9901E07A04F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8445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91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764704" y="692696"/>
            <a:ext cx="7772400" cy="1470025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Látványkapu Kft</a:t>
            </a:r>
            <a:b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Hódmezővásárhely</a:t>
            </a:r>
            <a:endParaRPr lang="hu-H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1260648" y="2132856"/>
            <a:ext cx="6400800" cy="1752600"/>
          </a:xfrm>
        </p:spPr>
        <p:txBody>
          <a:bodyPr/>
          <a:lstStyle/>
          <a:p>
            <a:r>
              <a:rPr lang="hu-HU" dirty="0" smtClean="0"/>
              <a:t>2026.06.03.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827584" y="3075057"/>
            <a:ext cx="2215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Szántó Gusztáv,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neje, és fiai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6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9967" y="0"/>
            <a:ext cx="51435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83568" y="764704"/>
            <a:ext cx="2650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Jungné Tóth Katalin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felvételei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elé nyíl 3"/>
          <p:cNvSpPr/>
          <p:nvPr/>
        </p:nvSpPr>
        <p:spPr>
          <a:xfrm>
            <a:off x="1475656" y="220486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9718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37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14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87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0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80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09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77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50232" y="-27384"/>
            <a:ext cx="6885384" cy="688538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061" y="1268760"/>
            <a:ext cx="2156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Magyarné Anna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felvételei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elé nyíl 3"/>
          <p:cNvSpPr/>
          <p:nvPr/>
        </p:nvSpPr>
        <p:spPr>
          <a:xfrm>
            <a:off x="600673" y="25077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458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32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67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36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97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00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73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44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28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6" y="861054"/>
            <a:ext cx="6864086" cy="51480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27584" y="980728"/>
            <a:ext cx="17508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felvételei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elé nyíl 3"/>
          <p:cNvSpPr/>
          <p:nvPr/>
        </p:nvSpPr>
        <p:spPr>
          <a:xfrm>
            <a:off x="1403648" y="19168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6009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93381" y="-331952"/>
            <a:ext cx="6852148" cy="752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49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3147" y="778269"/>
            <a:ext cx="6948264" cy="521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38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68553" y="-108920"/>
            <a:ext cx="6858000" cy="707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28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6154" y="724721"/>
            <a:ext cx="7020272" cy="526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0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65631" y="369872"/>
            <a:ext cx="6969901" cy="623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1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7584" y="809328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87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99592" y="834894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15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75626" y="-695693"/>
            <a:ext cx="6922804" cy="819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802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2939" y="868701"/>
            <a:ext cx="6934179" cy="52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0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5" y="802681"/>
            <a:ext cx="691276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3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71600" y="809328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03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2295" y="786009"/>
            <a:ext cx="6939420" cy="52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106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835555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59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51520" y="1412776"/>
            <a:ext cx="3331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Korsós Gyöngyi felvételei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elé nyíl 3"/>
          <p:cNvSpPr/>
          <p:nvPr/>
        </p:nvSpPr>
        <p:spPr>
          <a:xfrm>
            <a:off x="1475656" y="292494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9700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23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68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24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43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5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03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005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89104" y="318721"/>
            <a:ext cx="6960736" cy="61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40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74200" y="-1243292"/>
            <a:ext cx="6976129" cy="93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15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83731" y="-1202267"/>
            <a:ext cx="6976535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870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26569" y="-1253030"/>
            <a:ext cx="7084461" cy="91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94024"/>
      </p:ext>
    </p:extLst>
  </p:cSld>
  <p:clrMapOvr>
    <a:masterClrMapping/>
  </p:clrMapOvr>
</p:sld>
</file>

<file path=ppt/theme/theme1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24</Words>
  <Application>Microsoft Office PowerPoint</Application>
  <PresentationFormat>Diavetítés a képernyőre (4:3 oldalarány)</PresentationFormat>
  <Paragraphs>11</Paragraphs>
  <Slides>46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47" baseType="lpstr">
      <vt:lpstr>Egyéni tervezés</vt:lpstr>
      <vt:lpstr>Látványkapu Kft Hódmezővásárhely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Látványkapu Kft Hódmezővásárhely</dc:title>
  <dc:creator>Judit</dc:creator>
  <cp:lastModifiedBy>Judit</cp:lastModifiedBy>
  <cp:revision>13</cp:revision>
  <dcterms:created xsi:type="dcterms:W3CDTF">2026-06-03T16:48:35Z</dcterms:created>
  <dcterms:modified xsi:type="dcterms:W3CDTF">2026-09-21T12:53:05Z</dcterms:modified>
</cp:coreProperties>
</file>