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50" r:id="rId3"/>
    <p:sldId id="271" r:id="rId4"/>
    <p:sldId id="265" r:id="rId5"/>
    <p:sldId id="266" r:id="rId6"/>
    <p:sldId id="267" r:id="rId7"/>
    <p:sldId id="268" r:id="rId8"/>
    <p:sldId id="269" r:id="rId9"/>
    <p:sldId id="270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1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3" r:id="rId29"/>
    <p:sldId id="294" r:id="rId30"/>
    <p:sldId id="296" r:id="rId31"/>
    <p:sldId id="299" r:id="rId32"/>
    <p:sldId id="297" r:id="rId33"/>
    <p:sldId id="298" r:id="rId34"/>
    <p:sldId id="300" r:id="rId35"/>
    <p:sldId id="302" r:id="rId36"/>
    <p:sldId id="303" r:id="rId37"/>
    <p:sldId id="304" r:id="rId38"/>
    <p:sldId id="306" r:id="rId39"/>
    <p:sldId id="307" r:id="rId40"/>
    <p:sldId id="309" r:id="rId41"/>
    <p:sldId id="310" r:id="rId42"/>
    <p:sldId id="311" r:id="rId43"/>
    <p:sldId id="312" r:id="rId44"/>
    <p:sldId id="351" r:id="rId45"/>
    <p:sldId id="320" r:id="rId46"/>
    <p:sldId id="313" r:id="rId47"/>
    <p:sldId id="314" r:id="rId48"/>
    <p:sldId id="315" r:id="rId49"/>
    <p:sldId id="316" r:id="rId50"/>
    <p:sldId id="318" r:id="rId51"/>
    <p:sldId id="321" r:id="rId52"/>
    <p:sldId id="322" r:id="rId53"/>
    <p:sldId id="324" r:id="rId54"/>
    <p:sldId id="326" r:id="rId55"/>
    <p:sldId id="328" r:id="rId56"/>
    <p:sldId id="329" r:id="rId57"/>
    <p:sldId id="332" r:id="rId58"/>
    <p:sldId id="334" r:id="rId59"/>
    <p:sldId id="335" r:id="rId60"/>
    <p:sldId id="336" r:id="rId61"/>
    <p:sldId id="337" r:id="rId62"/>
    <p:sldId id="339" r:id="rId63"/>
    <p:sldId id="338" r:id="rId64"/>
    <p:sldId id="341" r:id="rId65"/>
    <p:sldId id="343" r:id="rId66"/>
    <p:sldId id="345" r:id="rId67"/>
    <p:sldId id="346" r:id="rId68"/>
    <p:sldId id="347" r:id="rId69"/>
    <p:sldId id="349" r:id="rId70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6" d="100"/>
        <a:sy n="76" d="100"/>
      </p:scale>
      <p:origin x="0" y="32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5833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553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6375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6371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5158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8368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7438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11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429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8165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588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6734B-A5D3-402A-80E3-CDDCCEA7310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BD2B5-CF5A-4B1C-A0A6-9E81C0CE88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283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67544" y="22768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2026.07.02.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Vasarely kiállítás 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Szépművészeti Múzeum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32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15616" y="2636912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Haranghy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Gézáné felvételei</a:t>
            </a:r>
            <a:endParaRPr lang="hu-H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69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5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63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39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43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4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840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4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887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47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920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49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137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5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120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0643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5063" y="860673"/>
            <a:ext cx="6885384" cy="51640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743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06430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26265" y="819978"/>
            <a:ext cx="6900597" cy="517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349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0643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99625" y="893338"/>
            <a:ext cx="6816757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570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0643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3648" y="80932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847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013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47991" y="1016913"/>
            <a:ext cx="6912768" cy="47694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83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05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028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065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37407" y="-1189213"/>
            <a:ext cx="6858000" cy="9236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893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0717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57144" y="-1487519"/>
            <a:ext cx="4092277" cy="93168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477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083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51035" y="-179435"/>
            <a:ext cx="6913938" cy="72728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365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094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0562" y="0"/>
            <a:ext cx="6347863" cy="6857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10933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07767" y="-407769"/>
            <a:ext cx="2051539" cy="2867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602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114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78638" y="-304641"/>
            <a:ext cx="6865186" cy="74744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05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11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66477" y="857252"/>
            <a:ext cx="6858001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892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130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03603" y="-150402"/>
            <a:ext cx="6858356" cy="7159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57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131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27561" y="-948048"/>
            <a:ext cx="6891333" cy="8787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69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140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14146" y="304203"/>
            <a:ext cx="6858402" cy="6249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582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141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30586" y="-1283123"/>
            <a:ext cx="6938811" cy="95050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426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154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28210" y="505423"/>
            <a:ext cx="6857524" cy="5846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044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15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54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190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61643" y="-1692678"/>
            <a:ext cx="7035306" cy="102218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70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19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182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22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7925" y="851926"/>
            <a:ext cx="6864085" cy="5148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12205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0373" y="-490374"/>
            <a:ext cx="3015188" cy="39959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033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265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736807" y="-1751642"/>
            <a:ext cx="6957391" cy="104606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331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25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879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26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574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27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646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284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2"/>
          <a:stretch/>
        </p:blipFill>
        <p:spPr>
          <a:xfrm rot="5400000">
            <a:off x="3287405" y="986380"/>
            <a:ext cx="6868183" cy="4875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12831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39489" y="139487"/>
            <a:ext cx="4562943" cy="4283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84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285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91198" y="1188968"/>
            <a:ext cx="6945580" cy="43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550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311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17749" y="917948"/>
            <a:ext cx="7032409" cy="51965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3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331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87431" y="465122"/>
            <a:ext cx="6952366" cy="5833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255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332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55421" y="1357901"/>
            <a:ext cx="6902671" cy="41868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166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5227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633"/>
          <a:stretch/>
        </p:blipFill>
        <p:spPr>
          <a:xfrm rot="5400000">
            <a:off x="1572582" y="-24918"/>
            <a:ext cx="6858001" cy="6907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279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5237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18131" y="260900"/>
            <a:ext cx="6867911" cy="6352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89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545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98791" y="220882"/>
            <a:ext cx="6857998" cy="6416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650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1545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82965" y="-274617"/>
            <a:ext cx="6902850" cy="7452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812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627784" y="2348880"/>
            <a:ext cx="3467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Szalma Judit felvételei</a:t>
            </a:r>
            <a:endParaRPr lang="hu-H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6341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22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3497" y="860674"/>
            <a:ext cx="6885386" cy="5164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395537" y="1052736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Vasarely után mi is új utakat kerestünk, 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és találtunk…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44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04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08412" y="841278"/>
            <a:ext cx="6876256" cy="5157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895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070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23555" y="288781"/>
            <a:ext cx="6886223" cy="62939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484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071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95673" y="-1191007"/>
            <a:ext cx="5949236" cy="91405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135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073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59025" y="-1198376"/>
            <a:ext cx="6361028" cy="92790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503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18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7925" y="851926"/>
            <a:ext cx="6864085" cy="5148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21828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58016" y="-944407"/>
            <a:ext cx="2160239" cy="404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401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2418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7709" y="368795"/>
            <a:ext cx="3022848" cy="48227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691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242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04923" y="-307507"/>
            <a:ext cx="6957393" cy="75724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51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342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36367" y="718719"/>
            <a:ext cx="6954833" cy="532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23410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92796" y="-392797"/>
            <a:ext cx="3066326" cy="3851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084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350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65948" y="779947"/>
            <a:ext cx="6858000" cy="5298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23450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62707" y="-862671"/>
            <a:ext cx="2120482" cy="3845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401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393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2315" y="-1175254"/>
            <a:ext cx="5919369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989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394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584804" y="298804"/>
            <a:ext cx="6858001" cy="6260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23930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534"/>
          <a:stretch/>
        </p:blipFill>
        <p:spPr>
          <a:xfrm rot="5400000">
            <a:off x="701113" y="-701114"/>
            <a:ext cx="1585597" cy="29878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04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410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06825" y="802075"/>
            <a:ext cx="6824223" cy="5220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24046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87590" y="-1089226"/>
            <a:ext cx="1733719" cy="3908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409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443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714592" y="451186"/>
            <a:ext cx="6918664" cy="5940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24423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85991" y="-870929"/>
            <a:ext cx="1518936" cy="32607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436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452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35554" y="124275"/>
            <a:ext cx="2836059" cy="6221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386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454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74338" y="-253231"/>
            <a:ext cx="6864476" cy="73579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828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530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50643" y="-226549"/>
            <a:ext cx="3057130" cy="65582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63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533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56915" y="-1132779"/>
            <a:ext cx="6393657" cy="9180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12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53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3648" y="809330"/>
            <a:ext cx="6912767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972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257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7925" y="858013"/>
            <a:ext cx="6864085" cy="5148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Kép 3" descr="20260702_125707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17446" y="-720039"/>
            <a:ext cx="2558450" cy="3998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701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30828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778180" y="471666"/>
            <a:ext cx="6858000" cy="5914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30820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25558" y="-734832"/>
            <a:ext cx="1815468" cy="32851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525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3131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18016" y="899652"/>
            <a:ext cx="6858001" cy="505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31306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73962" y="-1073960"/>
            <a:ext cx="1969744" cy="4117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291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3141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70490" y="201919"/>
            <a:ext cx="4526531" cy="65161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281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3142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74671" y="-819852"/>
            <a:ext cx="6874449" cy="84812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126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02_13154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918109" y="632108"/>
            <a:ext cx="6879704" cy="5572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702_131543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0225" y="-485217"/>
            <a:ext cx="2702157" cy="3629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552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19</Words>
  <Application>Microsoft Office PowerPoint</Application>
  <PresentationFormat>Diavetítés a képernyőre (4:3 oldalarány)</PresentationFormat>
  <Paragraphs>5</Paragraphs>
  <Slides>69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69</vt:i4>
      </vt:variant>
    </vt:vector>
  </HeadingPairs>
  <TitlesOfParts>
    <vt:vector size="70" baseType="lpstr">
      <vt:lpstr>Office-téma</vt:lpstr>
      <vt:lpstr>2026.07.02. Vasarely kiállítás  Budapest Szépművészeti Múzeum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2026.07.02. Vasarely kiállítás  Budapest Szépművészeti Múzeum</dc:title>
  <dc:creator>Judit</dc:creator>
  <cp:lastModifiedBy>Judit</cp:lastModifiedBy>
  <cp:revision>15</cp:revision>
  <dcterms:created xsi:type="dcterms:W3CDTF">2026-07-09T17:13:23Z</dcterms:created>
  <dcterms:modified xsi:type="dcterms:W3CDTF">2026-10-05T05:50:29Z</dcterms:modified>
</cp:coreProperties>
</file>