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369" r:id="rId4"/>
    <p:sldId id="370" r:id="rId5"/>
    <p:sldId id="371" r:id="rId6"/>
    <p:sldId id="372" r:id="rId7"/>
    <p:sldId id="373" r:id="rId8"/>
    <p:sldId id="279" r:id="rId9"/>
    <p:sldId id="374" r:id="rId10"/>
    <p:sldId id="375" r:id="rId11"/>
    <p:sldId id="376" r:id="rId12"/>
    <p:sldId id="377" r:id="rId13"/>
    <p:sldId id="378" r:id="rId14"/>
    <p:sldId id="483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35" r:id="rId72"/>
    <p:sldId id="436" r:id="rId73"/>
    <p:sldId id="437" r:id="rId74"/>
    <p:sldId id="438" r:id="rId75"/>
    <p:sldId id="439" r:id="rId76"/>
    <p:sldId id="440" r:id="rId77"/>
    <p:sldId id="441" r:id="rId78"/>
    <p:sldId id="442" r:id="rId79"/>
    <p:sldId id="443" r:id="rId80"/>
    <p:sldId id="444" r:id="rId81"/>
    <p:sldId id="445" r:id="rId82"/>
    <p:sldId id="446" r:id="rId83"/>
    <p:sldId id="447" r:id="rId84"/>
    <p:sldId id="448" r:id="rId85"/>
    <p:sldId id="449" r:id="rId86"/>
    <p:sldId id="450" r:id="rId87"/>
    <p:sldId id="451" r:id="rId88"/>
    <p:sldId id="452" r:id="rId89"/>
    <p:sldId id="453" r:id="rId90"/>
    <p:sldId id="454" r:id="rId91"/>
    <p:sldId id="455" r:id="rId92"/>
    <p:sldId id="456" r:id="rId93"/>
    <p:sldId id="484" r:id="rId94"/>
    <p:sldId id="457" r:id="rId95"/>
    <p:sldId id="458" r:id="rId96"/>
    <p:sldId id="459" r:id="rId97"/>
    <p:sldId id="460" r:id="rId98"/>
    <p:sldId id="461" r:id="rId99"/>
    <p:sldId id="462" r:id="rId100"/>
    <p:sldId id="463" r:id="rId101"/>
    <p:sldId id="464" r:id="rId102"/>
    <p:sldId id="465" r:id="rId103"/>
    <p:sldId id="466" r:id="rId104"/>
    <p:sldId id="467" r:id="rId105"/>
    <p:sldId id="468" r:id="rId106"/>
    <p:sldId id="469" r:id="rId107"/>
    <p:sldId id="470" r:id="rId108"/>
    <p:sldId id="471" r:id="rId109"/>
    <p:sldId id="472" r:id="rId110"/>
    <p:sldId id="473" r:id="rId111"/>
    <p:sldId id="474" r:id="rId112"/>
    <p:sldId id="475" r:id="rId113"/>
    <p:sldId id="476" r:id="rId114"/>
    <p:sldId id="477" r:id="rId115"/>
    <p:sldId id="479" r:id="rId116"/>
    <p:sldId id="480" r:id="rId117"/>
    <p:sldId id="481" r:id="rId118"/>
    <p:sldId id="485" r:id="rId119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1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969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667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1531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2430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799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1623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0295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210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034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95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2837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9E9DE-0B9B-4923-BC15-E0171C3F776E}" type="datetimeFigureOut">
              <a:rPr lang="hu-HU" smtClean="0"/>
              <a:t>2026. 07. 13.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CBD89-5B2F-4FA9-9AF6-1450D34D70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331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758" y="11967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2026.07.08.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Újvárosi ref. Templom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Hódmezővásárhely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1898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5" name="Kép 4" descr="20260708_09450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589" y="3566266"/>
            <a:ext cx="9256149" cy="329173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539552" y="2924944"/>
            <a:ext cx="2804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solidFill>
                  <a:srgbClr val="00B050"/>
                </a:solidFill>
              </a:rPr>
              <a:t>Építész: </a:t>
            </a:r>
            <a:r>
              <a:rPr lang="hu-HU" sz="2400" b="1" dirty="0" err="1" smtClean="0">
                <a:solidFill>
                  <a:srgbClr val="00B050"/>
                </a:solidFill>
              </a:rPr>
              <a:t>Sándy</a:t>
            </a:r>
            <a:r>
              <a:rPr lang="hu-HU" sz="2400" b="1" dirty="0" smtClean="0">
                <a:solidFill>
                  <a:srgbClr val="00B050"/>
                </a:solidFill>
              </a:rPr>
              <a:t> Gyula</a:t>
            </a:r>
            <a:endParaRPr lang="hu-H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987824" y="2708920"/>
            <a:ext cx="4187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Haranghy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Gézáné felvételei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89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6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927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6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4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6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645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66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24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66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66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059832" y="2708920"/>
            <a:ext cx="322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Lenkei Edit felvételei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0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0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778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0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6488" y="840201"/>
            <a:ext cx="6877485" cy="5158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84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8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131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1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42277" y="815135"/>
            <a:ext cx="6932602" cy="51994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17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1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39" y="809329"/>
            <a:ext cx="6912769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836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699792" y="2708920"/>
            <a:ext cx="4068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Magyar Józsefné felvételei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74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857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-99392"/>
            <a:ext cx="6957392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950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857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4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857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315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3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4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4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148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5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4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6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670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8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80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8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9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0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32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1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819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3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84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3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85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4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30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6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64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7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0"/>
            <a:ext cx="6957392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036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7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2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7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96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8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82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9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-99392"/>
            <a:ext cx="6957392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77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0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76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1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938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1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92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3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4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92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4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06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4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05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5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382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5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00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5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28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6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05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6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-99392"/>
            <a:ext cx="6957392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97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29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9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0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-99392"/>
            <a:ext cx="6957392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479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0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860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0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67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1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508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1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467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2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74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2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43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3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642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5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066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7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389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9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431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9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08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9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918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0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57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1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5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1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08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3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35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5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50" y="0"/>
            <a:ext cx="86487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576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6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22218" y="0"/>
            <a:ext cx="6878782" cy="68787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024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8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98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8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1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8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98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9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99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1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34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1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071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1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31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3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-69823"/>
            <a:ext cx="6927823" cy="69278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415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4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10244"/>
            <a:ext cx="6912768" cy="6912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841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4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012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4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-99392"/>
            <a:ext cx="6957392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969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5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675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6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066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6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61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6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50" y="0"/>
            <a:ext cx="5446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39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6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938" y="0"/>
            <a:ext cx="55705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82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6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0563" y="0"/>
            <a:ext cx="52212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4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0"/>
            <a:ext cx="5486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5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8825" y="0"/>
            <a:ext cx="50847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96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0" y="0"/>
            <a:ext cx="4762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846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0"/>
            <a:ext cx="5486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0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150" y="0"/>
            <a:ext cx="5472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783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550" y="0"/>
            <a:ext cx="49149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755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7663" y="0"/>
            <a:ext cx="59070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77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7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-99392"/>
            <a:ext cx="6957392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723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8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700" y="0"/>
            <a:ext cx="55626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460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555776" y="2636912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Szalma Judit felvételei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21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0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8892" y="862866"/>
            <a:ext cx="6902940" cy="51772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62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0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7312" y="856454"/>
            <a:ext cx="6851642" cy="51387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178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0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1640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620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1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6518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411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2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82502" y="857249"/>
            <a:ext cx="6858002" cy="5143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3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2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2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927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4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58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7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54509" y="857249"/>
            <a:ext cx="6858002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749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7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1882" y="832170"/>
            <a:ext cx="6886663" cy="5164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60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7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9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09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0626" y="865110"/>
            <a:ext cx="6920880" cy="5190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52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0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19275" y="840980"/>
            <a:ext cx="6876595" cy="5157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329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0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2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22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13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22164" y="855166"/>
            <a:ext cx="6860382" cy="5145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52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3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8526" y="857249"/>
            <a:ext cx="6858002" cy="5143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74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3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82502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89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6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58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37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546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1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75656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98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1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360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36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3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12306" y="855438"/>
            <a:ext cx="6843506" cy="5132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647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4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01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4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2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592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53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59598" y="758142"/>
            <a:ext cx="7008779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18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8_09450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8454" y="1628800"/>
            <a:ext cx="9256149" cy="32917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533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18</Words>
  <Application>Microsoft Office PowerPoint</Application>
  <PresentationFormat>Diavetítés a képernyőre (4:3 oldalarány)</PresentationFormat>
  <Paragraphs>6</Paragraphs>
  <Slides>118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118</vt:i4>
      </vt:variant>
    </vt:vector>
  </HeadingPairs>
  <TitlesOfParts>
    <vt:vector size="119" baseType="lpstr">
      <vt:lpstr>Office-téma</vt:lpstr>
      <vt:lpstr>2026.07.08. Újvárosi ref. Templom Hódmezővásárhely 1898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Fényképalbum</dc:title>
  <dc:creator>Judit</dc:creator>
  <cp:lastModifiedBy>Judit</cp:lastModifiedBy>
  <cp:revision>16</cp:revision>
  <dcterms:created xsi:type="dcterms:W3CDTF">2026-07-10T07:40:14Z</dcterms:created>
  <dcterms:modified xsi:type="dcterms:W3CDTF">2026-07-13T06:48:40Z</dcterms:modified>
</cp:coreProperties>
</file>