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81" r:id="rId2"/>
    <p:sldId id="426" r:id="rId3"/>
    <p:sldId id="427" r:id="rId4"/>
    <p:sldId id="428" r:id="rId5"/>
    <p:sldId id="429" r:id="rId6"/>
    <p:sldId id="430" r:id="rId7"/>
    <p:sldId id="431" r:id="rId8"/>
    <p:sldId id="432" r:id="rId9"/>
    <p:sldId id="433" r:id="rId10"/>
    <p:sldId id="434" r:id="rId11"/>
    <p:sldId id="435" r:id="rId12"/>
    <p:sldId id="436" r:id="rId13"/>
    <p:sldId id="437" r:id="rId14"/>
    <p:sldId id="438" r:id="rId15"/>
    <p:sldId id="439" r:id="rId16"/>
    <p:sldId id="440" r:id="rId17"/>
    <p:sldId id="441" r:id="rId18"/>
    <p:sldId id="442" r:id="rId19"/>
    <p:sldId id="443" r:id="rId20"/>
    <p:sldId id="444" r:id="rId21"/>
    <p:sldId id="445" r:id="rId22"/>
    <p:sldId id="446" r:id="rId23"/>
    <p:sldId id="447" r:id="rId24"/>
    <p:sldId id="448" r:id="rId25"/>
    <p:sldId id="449" r:id="rId26"/>
    <p:sldId id="450" r:id="rId27"/>
    <p:sldId id="451" r:id="rId28"/>
    <p:sldId id="452" r:id="rId29"/>
    <p:sldId id="453" r:id="rId30"/>
    <p:sldId id="454" r:id="rId31"/>
    <p:sldId id="455" r:id="rId32"/>
    <p:sldId id="456" r:id="rId33"/>
    <p:sldId id="457" r:id="rId34"/>
    <p:sldId id="458" r:id="rId35"/>
    <p:sldId id="459" r:id="rId36"/>
    <p:sldId id="460" r:id="rId37"/>
    <p:sldId id="461" r:id="rId38"/>
    <p:sldId id="462" r:id="rId39"/>
    <p:sldId id="463" r:id="rId40"/>
    <p:sldId id="464" r:id="rId41"/>
    <p:sldId id="465" r:id="rId42"/>
    <p:sldId id="466" r:id="rId43"/>
    <p:sldId id="467" r:id="rId44"/>
    <p:sldId id="468" r:id="rId45"/>
    <p:sldId id="469" r:id="rId46"/>
    <p:sldId id="470" r:id="rId47"/>
    <p:sldId id="471" r:id="rId48"/>
    <p:sldId id="472" r:id="rId49"/>
    <p:sldId id="473" r:id="rId50"/>
    <p:sldId id="474" r:id="rId51"/>
    <p:sldId id="475" r:id="rId52"/>
    <p:sldId id="476" r:id="rId53"/>
    <p:sldId id="477" r:id="rId54"/>
    <p:sldId id="478" r:id="rId55"/>
    <p:sldId id="479" r:id="rId56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8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C93D-6168-4915-87D3-C09F2D28C7B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D9D1-6E2B-48F3-9D2C-79972BD7BD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29386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C93D-6168-4915-87D3-C09F2D28C7B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D9D1-6E2B-48F3-9D2C-79972BD7BD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76058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C93D-6168-4915-87D3-C09F2D28C7B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D9D1-6E2B-48F3-9D2C-79972BD7BD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75073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C93D-6168-4915-87D3-C09F2D28C7B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D9D1-6E2B-48F3-9D2C-79972BD7BD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14147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C93D-6168-4915-87D3-C09F2D28C7B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D9D1-6E2B-48F3-9D2C-79972BD7BD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1675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C93D-6168-4915-87D3-C09F2D28C7B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D9D1-6E2B-48F3-9D2C-79972BD7BD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2752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C93D-6168-4915-87D3-C09F2D28C7B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D9D1-6E2B-48F3-9D2C-79972BD7BD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59193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C93D-6168-4915-87D3-C09F2D28C7B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D9D1-6E2B-48F3-9D2C-79972BD7BD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4829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C93D-6168-4915-87D3-C09F2D28C7B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D9D1-6E2B-48F3-9D2C-79972BD7BD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1494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C93D-6168-4915-87D3-C09F2D28C7B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D9D1-6E2B-48F3-9D2C-79972BD7BD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2869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5C93D-6168-4915-87D3-C09F2D28C7B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FD9D1-6E2B-48F3-9D2C-79972BD7BD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95026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5C93D-6168-4915-87D3-C09F2D28C7B6}" type="datetimeFigureOut">
              <a:rPr lang="hu-HU" smtClean="0"/>
              <a:t>2026. 10. 05.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8FD9D1-6E2B-48F3-9D2C-79972BD7BD2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28623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 smtClean="0"/>
              <a:t>2026. 07.31.</a:t>
            </a:r>
            <a:br>
              <a:rPr lang="hu-HU" dirty="0" smtClean="0"/>
            </a:br>
            <a:r>
              <a:rPr lang="hu-HU" dirty="0" smtClean="0"/>
              <a:t>Szeged</a:t>
            </a:r>
            <a:br>
              <a:rPr lang="hu-HU" dirty="0" smtClean="0"/>
            </a:br>
            <a:r>
              <a:rPr lang="hu-HU" dirty="0" smtClean="0"/>
              <a:t>szecessziós séta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Magyar Józsefné,</a:t>
            </a:r>
          </a:p>
          <a:p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Jungné Tóth Katalin</a:t>
            </a:r>
          </a:p>
          <a:p>
            <a:r>
              <a:rPr lang="hu-HU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felvételei</a:t>
            </a:r>
            <a:endParaRPr lang="hu-HU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363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190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0847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20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6491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211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69323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220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36988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255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286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26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2100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26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8345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271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9527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30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744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36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9143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36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7564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373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005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3905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513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402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711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404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038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405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202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410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9526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414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676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421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15616" y="-27384"/>
            <a:ext cx="6885384" cy="688538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3397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42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244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425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1055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430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79869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435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438673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09590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396387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0359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65351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043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07363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052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36423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061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614915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063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340004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064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159090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07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96938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080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08358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084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318253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08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87081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0910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31101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0924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002016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103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521922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10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89676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105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37601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111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34798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113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365827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120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47081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122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363995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123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10644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131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8885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2612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32252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2807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06801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285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141617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3201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836794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3623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5306784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5048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0145195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0260731_10513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143000" y="85725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91917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07589630-99f3-4f18-993f-32fdf8b11fd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596357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d70d8a65-d6b3-43e7-9af3-0fb44ca83206"/>
          <p:cNvPicPr>
            <a:picLocks noGrp="1" noChangeAspect="1"/>
          </p:cNvPicPr>
          <p:nvPr isPhoto="1"/>
        </p:nvPicPr>
        <p:blipFill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59181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11</Words>
  <Application>Microsoft Office PowerPoint</Application>
  <PresentationFormat>Diavetítés a képernyőre (4:3 oldalarány)</PresentationFormat>
  <Paragraphs>4</Paragraphs>
  <Slides>55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55</vt:i4>
      </vt:variant>
    </vt:vector>
  </HeadingPairs>
  <TitlesOfParts>
    <vt:vector size="56" baseType="lpstr">
      <vt:lpstr>Office-téma</vt:lpstr>
      <vt:lpstr>2026. 07.31. Szeged szecessziós séta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2026. 07.31. Szeged szecessziós séta</dc:title>
  <dc:creator>Judit</dc:creator>
  <cp:lastModifiedBy>Judit</cp:lastModifiedBy>
  <cp:revision>3</cp:revision>
  <dcterms:created xsi:type="dcterms:W3CDTF">2026-07-31T16:44:01Z</dcterms:created>
  <dcterms:modified xsi:type="dcterms:W3CDTF">2026-10-05T05:45:05Z</dcterms:modified>
</cp:coreProperties>
</file>