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41" r:id="rId3"/>
    <p:sldId id="442" r:id="rId4"/>
    <p:sldId id="443" r:id="rId5"/>
    <p:sldId id="444" r:id="rId6"/>
    <p:sldId id="445" r:id="rId7"/>
    <p:sldId id="446" r:id="rId8"/>
    <p:sldId id="447" r:id="rId9"/>
    <p:sldId id="448" r:id="rId10"/>
    <p:sldId id="449" r:id="rId11"/>
    <p:sldId id="450" r:id="rId12"/>
    <p:sldId id="451" r:id="rId13"/>
    <p:sldId id="452" r:id="rId14"/>
    <p:sldId id="453" r:id="rId15"/>
    <p:sldId id="454" r:id="rId16"/>
    <p:sldId id="455" r:id="rId17"/>
    <p:sldId id="456" r:id="rId18"/>
    <p:sldId id="457" r:id="rId19"/>
    <p:sldId id="458" r:id="rId20"/>
    <p:sldId id="459" r:id="rId21"/>
    <p:sldId id="460" r:id="rId22"/>
    <p:sldId id="461" r:id="rId23"/>
    <p:sldId id="462" r:id="rId24"/>
    <p:sldId id="463" r:id="rId25"/>
    <p:sldId id="464" r:id="rId26"/>
    <p:sldId id="465" r:id="rId27"/>
    <p:sldId id="466" r:id="rId28"/>
    <p:sldId id="467" r:id="rId29"/>
    <p:sldId id="468" r:id="rId30"/>
    <p:sldId id="469" r:id="rId31"/>
    <p:sldId id="470" r:id="rId32"/>
    <p:sldId id="471" r:id="rId33"/>
    <p:sldId id="472" r:id="rId34"/>
    <p:sldId id="473" r:id="rId35"/>
    <p:sldId id="474" r:id="rId36"/>
    <p:sldId id="475" r:id="rId37"/>
    <p:sldId id="476" r:id="rId38"/>
    <p:sldId id="477" r:id="rId39"/>
    <p:sldId id="478" r:id="rId40"/>
    <p:sldId id="479" r:id="rId41"/>
    <p:sldId id="480" r:id="rId42"/>
    <p:sldId id="481" r:id="rId43"/>
    <p:sldId id="482" r:id="rId44"/>
    <p:sldId id="483" r:id="rId45"/>
    <p:sldId id="484" r:id="rId46"/>
    <p:sldId id="485" r:id="rId47"/>
    <p:sldId id="486" r:id="rId48"/>
    <p:sldId id="487" r:id="rId49"/>
    <p:sldId id="488" r:id="rId50"/>
    <p:sldId id="489" r:id="rId51"/>
    <p:sldId id="490" r:id="rId52"/>
    <p:sldId id="491" r:id="rId53"/>
    <p:sldId id="492" r:id="rId54"/>
    <p:sldId id="493" r:id="rId55"/>
    <p:sldId id="494" r:id="rId56"/>
    <p:sldId id="495" r:id="rId57"/>
    <p:sldId id="496" r:id="rId58"/>
    <p:sldId id="497" r:id="rId59"/>
    <p:sldId id="498" r:id="rId60"/>
    <p:sldId id="499" r:id="rId61"/>
    <p:sldId id="500" r:id="rId62"/>
    <p:sldId id="501" r:id="rId63"/>
    <p:sldId id="502" r:id="rId64"/>
    <p:sldId id="503" r:id="rId65"/>
    <p:sldId id="504" r:id="rId66"/>
    <p:sldId id="505" r:id="rId67"/>
    <p:sldId id="506" r:id="rId68"/>
    <p:sldId id="507" r:id="rId69"/>
    <p:sldId id="508" r:id="rId70"/>
    <p:sldId id="509" r:id="rId71"/>
    <p:sldId id="510" r:id="rId72"/>
    <p:sldId id="511" r:id="rId73"/>
    <p:sldId id="512" r:id="rId74"/>
    <p:sldId id="513" r:id="rId75"/>
    <p:sldId id="514" r:id="rId76"/>
    <p:sldId id="515" r:id="rId77"/>
    <p:sldId id="516" r:id="rId78"/>
    <p:sldId id="517" r:id="rId79"/>
    <p:sldId id="518" r:id="rId80"/>
    <p:sldId id="519" r:id="rId81"/>
    <p:sldId id="526" r:id="rId82"/>
    <p:sldId id="525" r:id="rId83"/>
    <p:sldId id="527" r:id="rId84"/>
    <p:sldId id="528" r:id="rId85"/>
    <p:sldId id="521" r:id="rId86"/>
    <p:sldId id="522" r:id="rId87"/>
    <p:sldId id="523" r:id="rId88"/>
    <p:sldId id="524" r:id="rId89"/>
    <p:sldId id="529" r:id="rId90"/>
    <p:sldId id="530" r:id="rId91"/>
    <p:sldId id="531" r:id="rId92"/>
    <p:sldId id="532" r:id="rId93"/>
    <p:sldId id="520" r:id="rId94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4" d="100"/>
        <a:sy n="64" d="100"/>
      </p:scale>
      <p:origin x="0" y="30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BB72-D72D-4DD5-9DAC-46C72866889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E8B9-5B26-419D-89E2-2E1AB17748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2446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BB72-D72D-4DD5-9DAC-46C72866889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E8B9-5B26-419D-89E2-2E1AB17748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6922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BB72-D72D-4DD5-9DAC-46C72866889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E8B9-5B26-419D-89E2-2E1AB17748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6240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BB72-D72D-4DD5-9DAC-46C72866889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E8B9-5B26-419D-89E2-2E1AB17748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7545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BB72-D72D-4DD5-9DAC-46C72866889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E8B9-5B26-419D-89E2-2E1AB17748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6653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BB72-D72D-4DD5-9DAC-46C72866889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E8B9-5B26-419D-89E2-2E1AB17748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48157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BB72-D72D-4DD5-9DAC-46C72866889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E8B9-5B26-419D-89E2-2E1AB17748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3960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BB72-D72D-4DD5-9DAC-46C72866889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E8B9-5B26-419D-89E2-2E1AB17748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0111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BB72-D72D-4DD5-9DAC-46C72866889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E8B9-5B26-419D-89E2-2E1AB17748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5810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BB72-D72D-4DD5-9DAC-46C72866889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E8B9-5B26-419D-89E2-2E1AB17748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70779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92BB72-D72D-4DD5-9DAC-46C72866889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2E8B9-5B26-419D-89E2-2E1AB17748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667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92BB72-D72D-4DD5-9DAC-46C728668897}" type="datetimeFigureOut">
              <a:rPr lang="hu-HU" smtClean="0"/>
              <a:t>2026. 09. 21.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D2E8B9-5B26-419D-89E2-2E1AB177488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0675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-2052736" y="4149080"/>
            <a:ext cx="7772400" cy="1470025"/>
          </a:xfrm>
        </p:spPr>
        <p:txBody>
          <a:bodyPr/>
          <a:lstStyle/>
          <a:p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2026.09.11.</a:t>
            </a:r>
            <a:b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Kiszombor</a:t>
            </a:r>
            <a:endParaRPr lang="hu-H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-756592" y="5517232"/>
            <a:ext cx="6400800" cy="1752600"/>
          </a:xfrm>
        </p:spPr>
        <p:txBody>
          <a:bodyPr>
            <a:normAutofit/>
          </a:bodyPr>
          <a:lstStyle/>
          <a:p>
            <a:r>
              <a:rPr lang="hu-H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szerző: </a:t>
            </a:r>
          </a:p>
          <a:p>
            <a:r>
              <a:rPr lang="hu-H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Magyar Józsefné Anna</a:t>
            </a:r>
            <a:endParaRPr lang="hu-HU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26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0958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986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0958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8817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09583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1765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0959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718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09594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4934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001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346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011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892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12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539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13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165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160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995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173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900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18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210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184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007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19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305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19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65222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205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73374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22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260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223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256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225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861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234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633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242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199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25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313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261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1221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28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725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285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3460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293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5016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301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373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30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4871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31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17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311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484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34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627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380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2377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434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930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44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976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45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498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45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417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463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694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46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03923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465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88632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471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55841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51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16952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543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788791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562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8575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0594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042196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00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96295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055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950770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11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41584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112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851603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114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03387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250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51742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263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245715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425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622248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1430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946685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2022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7756325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2032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54273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2052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5531872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205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91791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20554(0)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95226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2070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63660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207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86778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207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1125765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2104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70020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482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8126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48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97445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49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39933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49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965841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503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472885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513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0930702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522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78086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523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758808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54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728506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542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36877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354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787252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403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567814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4035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1241206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404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316972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4044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782391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415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624353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4154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2774701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20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9784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203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246690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20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5435843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20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17821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065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565143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071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095978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07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4684767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07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206750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235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847244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24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41783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37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99606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401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5825769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911_15063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6347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7</Words>
  <Application>Microsoft Office PowerPoint</Application>
  <PresentationFormat>Diavetítés a képernyőre (4:3 oldalarány)</PresentationFormat>
  <Paragraphs>3</Paragraphs>
  <Slides>93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93</vt:i4>
      </vt:variant>
    </vt:vector>
  </HeadingPairs>
  <TitlesOfParts>
    <vt:vector size="94" baseType="lpstr">
      <vt:lpstr>Office-téma</vt:lpstr>
      <vt:lpstr>2026.09.11. Kiszombor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2026.09.11. Kiszombor</dc:title>
  <dc:creator>Judit</dc:creator>
  <cp:lastModifiedBy>Judit</cp:lastModifiedBy>
  <cp:revision>5</cp:revision>
  <dcterms:created xsi:type="dcterms:W3CDTF">2026-09-14T09:34:30Z</dcterms:created>
  <dcterms:modified xsi:type="dcterms:W3CDTF">2026-09-21T07:41:15Z</dcterms:modified>
</cp:coreProperties>
</file>