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3" r:id="rId13"/>
    <p:sldId id="267" r:id="rId14"/>
    <p:sldId id="269" r:id="rId15"/>
    <p:sldId id="266" r:id="rId16"/>
    <p:sldId id="270" r:id="rId17"/>
    <p:sldId id="271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1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1508" y="-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0955-7C8A-499B-B6CD-AB4B9C5FB26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B2F5-5C7B-402C-9721-E157F8CCEB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563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0955-7C8A-499B-B6CD-AB4B9C5FB26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B2F5-5C7B-402C-9721-E157F8CCEB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2750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0955-7C8A-499B-B6CD-AB4B9C5FB26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B2F5-5C7B-402C-9721-E157F8CCEB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439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0955-7C8A-499B-B6CD-AB4B9C5FB26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B2F5-5C7B-402C-9721-E157F8CCEB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923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0955-7C8A-499B-B6CD-AB4B9C5FB26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B2F5-5C7B-402C-9721-E157F8CCEB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114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0955-7C8A-499B-B6CD-AB4B9C5FB26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B2F5-5C7B-402C-9721-E157F8CCEB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726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0955-7C8A-499B-B6CD-AB4B9C5FB26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B2F5-5C7B-402C-9721-E157F8CCEB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5507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0955-7C8A-499B-B6CD-AB4B9C5FB26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B2F5-5C7B-402C-9721-E157F8CCEB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882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0955-7C8A-499B-B6CD-AB4B9C5FB26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B2F5-5C7B-402C-9721-E157F8CCEB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6794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0955-7C8A-499B-B6CD-AB4B9C5FB26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B2F5-5C7B-402C-9721-E157F8CCEB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6596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B0955-7C8A-499B-B6CD-AB4B9C5FB26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B2F5-5C7B-402C-9721-E157F8CCEB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1847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B0955-7C8A-499B-B6CD-AB4B9C5FB269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1B2F5-5C7B-402C-9721-E157F8CCEB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43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="" xmlns:a16="http://schemas.microsoft.com/office/drawing/2014/main" id="{A6729BCF-AC06-48C9-B5BA-FF95368B9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855" y="395494"/>
            <a:ext cx="4555580" cy="606701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6693928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F2808185-27D1-4E44-A07E-0D79E5FEA1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>
            <a:extLst>
              <a:ext uri="{FF2B5EF4-FFF2-40B4-BE49-F238E27FC236}">
                <a16:creationId xmlns="" xmlns:a16="http://schemas.microsoft.com/office/drawing/2014/main" id="{255E92C3-F8A7-4228-A101-B6AC4A49E9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="" xmlns:a16="http://schemas.microsoft.com/office/drawing/2014/main" id="{E9555E23-356A-44A4-967D-0072BDC410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3620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="" xmlns:a16="http://schemas.microsoft.com/office/drawing/2014/main" id="{40E0DDC6-9B94-42C9-9FB5-1FCC4B6E0C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03DC9AEE-6BB4-4DFA-BDB4-29D8B91F0010}"/>
              </a:ext>
            </a:extLst>
          </p:cNvPr>
          <p:cNvSpPr txBox="1"/>
          <p:nvPr/>
        </p:nvSpPr>
        <p:spPr>
          <a:xfrm>
            <a:off x="5289176" y="466165"/>
            <a:ext cx="2034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Nyíregyháza</a:t>
            </a:r>
          </a:p>
          <a:p>
            <a:r>
              <a:rPr lang="hu-HU" dirty="0"/>
              <a:t>2010.07.20.</a:t>
            </a:r>
          </a:p>
        </p:txBody>
      </p:sp>
      <p:pic>
        <p:nvPicPr>
          <p:cNvPr id="6" name="Kép 5">
            <a:extLst>
              <a:ext uri="{FF2B5EF4-FFF2-40B4-BE49-F238E27FC236}">
                <a16:creationId xmlns="" xmlns:a16="http://schemas.microsoft.com/office/drawing/2014/main" id="{4AC79667-723F-4F04-A723-494BC9DF45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4683" y="860613"/>
            <a:ext cx="3505198" cy="4673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3543914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989EE493-5994-4A35-9FE6-DE82FDAF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C77EBF07-C924-493A-A13F-A677F2A4C8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5DF840DA-C97A-47D6-81D3-4F08A2878F19}"/>
              </a:ext>
            </a:extLst>
          </p:cNvPr>
          <p:cNvSpPr txBox="1"/>
          <p:nvPr/>
        </p:nvSpPr>
        <p:spPr>
          <a:xfrm>
            <a:off x="564776" y="545958"/>
            <a:ext cx="4643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Csengersima Református templomban</a:t>
            </a:r>
          </a:p>
          <a:p>
            <a:r>
              <a:rPr lang="hu-HU" dirty="0"/>
              <a:t>2010 07. hó</a:t>
            </a:r>
          </a:p>
        </p:txBody>
      </p:sp>
      <p:pic>
        <p:nvPicPr>
          <p:cNvPr id="6" name="Kép 5">
            <a:extLst>
              <a:ext uri="{FF2B5EF4-FFF2-40B4-BE49-F238E27FC236}">
                <a16:creationId xmlns="" xmlns:a16="http://schemas.microsoft.com/office/drawing/2014/main" id="{2BB868F2-700A-4DA9-8410-FFE3F845B7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6001" y="1526897"/>
            <a:ext cx="3557070" cy="46677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4533036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28EA138C-8B2D-486B-B6CE-C21D0616F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0" y="555812"/>
            <a:ext cx="3371850" cy="1134877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C00000"/>
                </a:solidFill>
              </a:rPr>
              <a:t>Máriapócs2010</a:t>
            </a:r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C1E16FE1-F244-4BC7-A3CB-A5CBBAA688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3638" y="197223"/>
            <a:ext cx="2670362" cy="6589059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="" xmlns:a16="http://schemas.microsoft.com/office/drawing/2014/main" id="{97C9B81C-66F6-4DC7-B232-5C3C0FA9662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753"/>
            <a:ext cx="5143500" cy="6858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="" xmlns:a16="http://schemas.microsoft.com/office/drawing/2014/main" id="{0AED7A39-4F6E-4746-8D70-CD8192159F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2635" y="2967318"/>
            <a:ext cx="4111003" cy="39534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816846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AE12C444-8D81-458B-AE4A-495FA848E54B}"/>
              </a:ext>
            </a:extLst>
          </p:cNvPr>
          <p:cNvSpPr txBox="1"/>
          <p:nvPr/>
        </p:nvSpPr>
        <p:spPr>
          <a:xfrm>
            <a:off x="5585012" y="716287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Szatmárcseke</a:t>
            </a:r>
          </a:p>
          <a:p>
            <a:r>
              <a:rPr lang="hu-HU" b="1" dirty="0"/>
              <a:t>2010</a:t>
            </a:r>
          </a:p>
          <a:p>
            <a:r>
              <a:rPr lang="hu-HU" b="1" dirty="0"/>
              <a:t>Kölcsey sírjánál</a:t>
            </a:r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="" xmlns:a16="http://schemas.microsoft.com/office/drawing/2014/main" id="{AE45668D-D226-4EA5-84E7-45A3A5DF94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2695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10948225-C2A9-451D-91DE-B0C0EC08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E259D281-2FA2-46E3-B37C-47B5E8FA51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5891" y="0"/>
            <a:ext cx="9209891" cy="6492874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="" xmlns:a16="http://schemas.microsoft.com/office/drawing/2014/main" id="{ADB13BA5-E766-4DA5-A43A-798355BB668D}"/>
              </a:ext>
            </a:extLst>
          </p:cNvPr>
          <p:cNvSpPr txBox="1"/>
          <p:nvPr/>
        </p:nvSpPr>
        <p:spPr>
          <a:xfrm>
            <a:off x="4182035" y="83515"/>
            <a:ext cx="2429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solidFill>
                  <a:schemeClr val="bg1"/>
                </a:solidFill>
              </a:rPr>
              <a:t>Szatmárcseke</a:t>
            </a:r>
            <a:r>
              <a:rPr lang="hu-HU" dirty="0">
                <a:solidFill>
                  <a:schemeClr val="bg1"/>
                </a:solidFill>
              </a:rPr>
              <a:t> Csónakostemető 2010</a:t>
            </a:r>
          </a:p>
        </p:txBody>
      </p:sp>
    </p:spTree>
    <p:extLst>
      <p:ext uri="{BB962C8B-B14F-4D97-AF65-F5344CB8AC3E}">
        <p14:creationId xmlns:p14="http://schemas.microsoft.com/office/powerpoint/2010/main" val="356788537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5B57FF49-DC74-4411-8208-3A0682491E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1717" y="0"/>
            <a:ext cx="9144000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FE37F4B1-1347-436D-BBB0-9F66457451E0}"/>
              </a:ext>
            </a:extLst>
          </p:cNvPr>
          <p:cNvSpPr txBox="1"/>
          <p:nvPr/>
        </p:nvSpPr>
        <p:spPr>
          <a:xfrm>
            <a:off x="71717" y="484093"/>
            <a:ext cx="2178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2010 Karácsonyán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227419337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9A52E269-571A-4F25-A1A4-4202378A2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u-HU" dirty="0"/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394D3E75-61FB-4915-9E1F-25191D48EE2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8600"/>
            <a:ext cx="9144000" cy="54864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193B2CCD-B430-4B4A-8966-76860314091C}"/>
              </a:ext>
            </a:extLst>
          </p:cNvPr>
          <p:cNvSpPr txBox="1"/>
          <p:nvPr/>
        </p:nvSpPr>
        <p:spPr>
          <a:xfrm>
            <a:off x="2994212" y="596064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dirty="0"/>
              <a:t>2011. Őszitárlat, </a:t>
            </a:r>
            <a:r>
              <a:rPr lang="hu-HU" sz="2400" dirty="0" err="1"/>
              <a:t>Galléria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03078786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9487213A-B67C-4AA0-961C-0C8C54A26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CAD070CB-264F-41A4-8766-7D3108A69DB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="" xmlns:a16="http://schemas.microsoft.com/office/drawing/2014/main" id="{C2149123-AA1E-4D03-A9D8-B100D4DA0170}"/>
              </a:ext>
            </a:extLst>
          </p:cNvPr>
          <p:cNvSpPr txBox="1"/>
          <p:nvPr/>
        </p:nvSpPr>
        <p:spPr>
          <a:xfrm>
            <a:off x="6841191" y="89647"/>
            <a:ext cx="2931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2012. Győr Szent László hermájánál Nagyboldogasszony-Székesegyházban</a:t>
            </a:r>
          </a:p>
        </p:txBody>
      </p:sp>
    </p:spTree>
    <p:extLst>
      <p:ext uri="{BB962C8B-B14F-4D97-AF65-F5344CB8AC3E}">
        <p14:creationId xmlns:p14="http://schemas.microsoft.com/office/powerpoint/2010/main" val="362490179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BDA02748-4763-4CF5-B8C6-A3E1D2ED0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9218CD53-92AB-4B1C-938D-4C12824679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03495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1B206C7A-4168-48AE-AA82-1D31AF76D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A1E9FB41-0992-43BD-8623-8E11287B195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45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FB07D095-F42F-45FE-BFF7-7C0712EEC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17FDE85F-3318-4808-BE3A-6603357DC17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3830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017BA2B1-5CE1-4D6A-B9E9-E5AE07B3B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98679F6E-EC7F-4FE8-9A94-0E87207DE7E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="" xmlns:a16="http://schemas.microsoft.com/office/drawing/2014/main" id="{43AABFD4-249B-4501-8AB3-4657BCF1DF15}"/>
              </a:ext>
            </a:extLst>
          </p:cNvPr>
          <p:cNvSpPr txBox="1"/>
          <p:nvPr/>
        </p:nvSpPr>
        <p:spPr>
          <a:xfrm>
            <a:off x="6786282" y="430306"/>
            <a:ext cx="16046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2012 Budai várban, </a:t>
            </a:r>
            <a:r>
              <a:rPr lang="hu-HU" dirty="0" err="1"/>
              <a:t>űtban</a:t>
            </a:r>
            <a:r>
              <a:rPr lang="hu-HU" dirty="0"/>
              <a:t> a Nemzeti Galériába Ferenczi kiállítás</a:t>
            </a:r>
          </a:p>
        </p:txBody>
      </p:sp>
    </p:spTree>
    <p:extLst>
      <p:ext uri="{BB962C8B-B14F-4D97-AF65-F5344CB8AC3E}">
        <p14:creationId xmlns:p14="http://schemas.microsoft.com/office/powerpoint/2010/main" val="56198994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1F59FDDE-17B3-4ABD-AF6F-56822DC3E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86B3B4D1-8E9A-4964-ABE5-65895A5F75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29273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="" xmlns:a16="http://schemas.microsoft.com/office/drawing/2014/main" id="{73B43D0B-A052-4B59-9C5E-6E973F78B63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262" y="194982"/>
            <a:ext cx="5403274" cy="6468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BDE56B3E-ABD3-4850-BC2F-043995D175A6}"/>
              </a:ext>
            </a:extLst>
          </p:cNvPr>
          <p:cNvSpPr txBox="1"/>
          <p:nvPr/>
        </p:nvSpPr>
        <p:spPr>
          <a:xfrm>
            <a:off x="6427694" y="528918"/>
            <a:ext cx="176604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Magyar Anna</a:t>
            </a:r>
          </a:p>
          <a:p>
            <a:endParaRPr lang="hu-HU" dirty="0"/>
          </a:p>
          <a:p>
            <a:r>
              <a:rPr lang="hu-HU" dirty="0"/>
              <a:t>ÁHÍTAT</a:t>
            </a:r>
          </a:p>
          <a:p>
            <a:endParaRPr lang="hu-HU" dirty="0"/>
          </a:p>
          <a:p>
            <a:r>
              <a:rPr lang="hu-HU" dirty="0"/>
              <a:t>grafika</a:t>
            </a:r>
          </a:p>
        </p:txBody>
      </p:sp>
    </p:spTree>
    <p:extLst>
      <p:ext uri="{BB962C8B-B14F-4D97-AF65-F5344CB8AC3E}">
        <p14:creationId xmlns:p14="http://schemas.microsoft.com/office/powerpoint/2010/main" val="239576605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="" xmlns:a16="http://schemas.microsoft.com/office/drawing/2014/main" id="{A6E6EE78-F515-470E-AE52-64FB7CE46F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7796" y="194862"/>
            <a:ext cx="4800849" cy="6468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Szövegdoboz 1">
            <a:extLst>
              <a:ext uri="{FF2B5EF4-FFF2-40B4-BE49-F238E27FC236}">
                <a16:creationId xmlns="" xmlns:a16="http://schemas.microsoft.com/office/drawing/2014/main" id="{D41ABCB6-F9AE-4EB5-9B8B-72388FA74D78}"/>
              </a:ext>
            </a:extLst>
          </p:cNvPr>
          <p:cNvSpPr txBox="1"/>
          <p:nvPr/>
        </p:nvSpPr>
        <p:spPr>
          <a:xfrm>
            <a:off x="1120588" y="154665"/>
            <a:ext cx="1963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FÜRKÉSZŐ</a:t>
            </a:r>
          </a:p>
        </p:txBody>
      </p:sp>
      <p:pic>
        <p:nvPicPr>
          <p:cNvPr id="5" name="Kép 4">
            <a:extLst>
              <a:ext uri="{FF2B5EF4-FFF2-40B4-BE49-F238E27FC236}">
                <a16:creationId xmlns="" xmlns:a16="http://schemas.microsoft.com/office/drawing/2014/main" id="{BF0AC61E-C4E9-4BE8-9F74-BD114713C2F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9553" y="394448"/>
            <a:ext cx="6777318" cy="439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5389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129A0284-225D-4010-81C0-08DC9B62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="" xmlns:a16="http://schemas.microsoft.com/office/drawing/2014/main" id="{BEE3EF63-E237-4064-B9B2-B6059EFB3C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231341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="" xmlns:a16="http://schemas.microsoft.com/office/drawing/2014/main" id="{8CBF2A59-E9C0-4661-BB78-DFC35EDCCE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1331" y="0"/>
            <a:ext cx="5512174" cy="6780185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299999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79104801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7337</TotalTime>
  <Words>47</Words>
  <Application>Microsoft Office PowerPoint</Application>
  <PresentationFormat>Diavetítés a képernyőre (4:3 oldalarány)</PresentationFormat>
  <Paragraphs>19</Paragraphs>
  <Slides>18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19" baseType="lpstr">
      <vt:lpstr>Office-téma</vt:lpstr>
      <vt:lpstr>PowerPoint bemutató</vt:lpstr>
      <vt:lpstr>PowerPoint bemutató</vt:lpstr>
      <vt:lpstr>PowerPoint bemutató</vt:lpstr>
      <vt:lpstr>PowerPoint bemutató</vt:lpstr>
      <vt:lpstr>Máriapócs2010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Haranghy Géza</dc:creator>
  <cp:lastModifiedBy>Judit</cp:lastModifiedBy>
  <cp:revision>21</cp:revision>
  <dcterms:created xsi:type="dcterms:W3CDTF">2026-10-19T14:01:49Z</dcterms:created>
  <dcterms:modified xsi:type="dcterms:W3CDTF">2026-10-31T09:30:47Z</dcterms:modified>
</cp:coreProperties>
</file>