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6" r:id="rId2"/>
    <p:sldId id="278" r:id="rId3"/>
    <p:sldId id="275" r:id="rId4"/>
    <p:sldId id="291" r:id="rId5"/>
    <p:sldId id="260" r:id="rId6"/>
    <p:sldId id="280" r:id="rId7"/>
    <p:sldId id="281" r:id="rId8"/>
    <p:sldId id="258" r:id="rId9"/>
    <p:sldId id="262" r:id="rId10"/>
    <p:sldId id="277" r:id="rId11"/>
    <p:sldId id="279" r:id="rId12"/>
    <p:sldId id="273" r:id="rId13"/>
    <p:sldId id="300" r:id="rId14"/>
    <p:sldId id="274" r:id="rId15"/>
    <p:sldId id="287" r:id="rId16"/>
    <p:sldId id="295" r:id="rId17"/>
    <p:sldId id="288" r:id="rId18"/>
    <p:sldId id="289" r:id="rId19"/>
    <p:sldId id="282" r:id="rId20"/>
    <p:sldId id="283" r:id="rId21"/>
    <p:sldId id="284" r:id="rId22"/>
    <p:sldId id="276" r:id="rId23"/>
    <p:sldId id="285" r:id="rId24"/>
    <p:sldId id="259" r:id="rId25"/>
    <p:sldId id="290" r:id="rId26"/>
    <p:sldId id="265" r:id="rId27"/>
    <p:sldId id="261" r:id="rId28"/>
    <p:sldId id="298" r:id="rId29"/>
    <p:sldId id="292" r:id="rId30"/>
    <p:sldId id="293" r:id="rId31"/>
    <p:sldId id="294" r:id="rId32"/>
    <p:sldId id="296" r:id="rId33"/>
    <p:sldId id="301" r:id="rId34"/>
    <p:sldId id="302" r:id="rId35"/>
    <p:sldId id="303" r:id="rId36"/>
    <p:sldId id="297" r:id="rId3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ranghy Géza" initials="HG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566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-1508" y="-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52995-F38C-47C6-B953-380549D6D40C}" type="datetimeFigureOut">
              <a:rPr lang="hu-HU" smtClean="0"/>
              <a:t>2026. 10. 31.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1382F-6748-4705-B0FD-F7412655B70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476959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52995-F38C-47C6-B953-380549D6D40C}" type="datetimeFigureOut">
              <a:rPr lang="hu-HU" smtClean="0"/>
              <a:t>2026. 10. 31.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1382F-6748-4705-B0FD-F7412655B70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21014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52995-F38C-47C6-B953-380549D6D40C}" type="datetimeFigureOut">
              <a:rPr lang="hu-HU" smtClean="0"/>
              <a:t>2026. 10. 31.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1382F-6748-4705-B0FD-F7412655B70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06817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52995-F38C-47C6-B953-380549D6D40C}" type="datetimeFigureOut">
              <a:rPr lang="hu-HU" smtClean="0"/>
              <a:t>2026. 10. 31.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1382F-6748-4705-B0FD-F7412655B70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25003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52995-F38C-47C6-B953-380549D6D40C}" type="datetimeFigureOut">
              <a:rPr lang="hu-HU" smtClean="0"/>
              <a:t>2026. 10. 31.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1382F-6748-4705-B0FD-F7412655B70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446299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52995-F38C-47C6-B953-380549D6D40C}" type="datetimeFigureOut">
              <a:rPr lang="hu-HU" smtClean="0"/>
              <a:t>2026. 10. 31.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1382F-6748-4705-B0FD-F7412655B70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167852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52995-F38C-47C6-B953-380549D6D40C}" type="datetimeFigureOut">
              <a:rPr lang="hu-HU" smtClean="0"/>
              <a:t>2026. 10. 31.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1382F-6748-4705-B0FD-F7412655B70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34098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52995-F38C-47C6-B953-380549D6D40C}" type="datetimeFigureOut">
              <a:rPr lang="hu-HU" smtClean="0"/>
              <a:t>2026. 10. 31.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1382F-6748-4705-B0FD-F7412655B70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335761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52995-F38C-47C6-B953-380549D6D40C}" type="datetimeFigureOut">
              <a:rPr lang="hu-HU" smtClean="0"/>
              <a:t>2026. 10. 31.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1382F-6748-4705-B0FD-F7412655B70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838038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52995-F38C-47C6-B953-380549D6D40C}" type="datetimeFigureOut">
              <a:rPr lang="hu-HU" smtClean="0"/>
              <a:t>2026. 10. 31.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1382F-6748-4705-B0FD-F7412655B70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30062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52995-F38C-47C6-B953-380549D6D40C}" type="datetimeFigureOut">
              <a:rPr lang="hu-HU" smtClean="0"/>
              <a:t>2026. 10. 31.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1382F-6748-4705-B0FD-F7412655B70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50200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D52995-F38C-47C6-B953-380549D6D40C}" type="datetimeFigureOut">
              <a:rPr lang="hu-HU" smtClean="0"/>
              <a:t>2026. 10. 31.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C1382F-6748-4705-B0FD-F7412655B70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35740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drawpaintacademy.com/mont-sainte-victoire/#watercolor-paintings-of-mont-saintevictoire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5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jpg"/><Relationship Id="rId9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8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Caf%C3%A9_Guerbois" TargetMode="External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rtmagazin.hu/articles/vendegtartalom/az_impresszionizmus_bolcsojenel" TargetMode="External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artmargok.wordpress.com/2013/10/26/a-nap-idezete-oktober-26/" TargetMode="External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nkedin.com/pulse/dealer-paul-durand-ruel-czudej-mcdonough-pf3me" TargetMode="External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4.png"/><Relationship Id="rId4" Type="http://schemas.openxmlformats.org/officeDocument/2006/relationships/hyperlink" Target="https://www.wikidata.org/wiki/Q1090837#P2048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="" xmlns:a16="http://schemas.microsoft.com/office/drawing/2014/main" id="{EE949439-BA3F-4217-8A50-8CA889C003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7564" y="62448"/>
            <a:ext cx="8668871" cy="6733103"/>
          </a:xfrm>
          <a:prstGeom prst="rect">
            <a:avLst/>
          </a:prstGeom>
        </p:spPr>
      </p:pic>
      <p:sp>
        <p:nvSpPr>
          <p:cNvPr id="7" name="Szövegdoboz 6">
            <a:extLst>
              <a:ext uri="{FF2B5EF4-FFF2-40B4-BE49-F238E27FC236}">
                <a16:creationId xmlns="" xmlns:a16="http://schemas.microsoft.com/office/drawing/2014/main" id="{387D7DB0-F0B4-4A4B-A212-5CD15B4C686C}"/>
              </a:ext>
            </a:extLst>
          </p:cNvPr>
          <p:cNvSpPr txBox="1"/>
          <p:nvPr/>
        </p:nvSpPr>
        <p:spPr>
          <a:xfrm>
            <a:off x="452717" y="182886"/>
            <a:ext cx="258183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1800" b="1" dirty="0">
                <a:effectLst/>
                <a:ea typeface="Times New Roman" panose="02020603050405020304" pitchFamily="18" charset="0"/>
              </a:rPr>
              <a:t>Claude Monet</a:t>
            </a:r>
          </a:p>
          <a:p>
            <a:pPr algn="ctr"/>
            <a:r>
              <a:rPr lang="hu-HU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Impresszió. A felkelő nap </a:t>
            </a:r>
          </a:p>
          <a:p>
            <a:pPr algn="ctr"/>
            <a:r>
              <a:rPr lang="hu-H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1872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5577040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>
            <a:extLst>
              <a:ext uri="{FF2B5EF4-FFF2-40B4-BE49-F238E27FC236}">
                <a16:creationId xmlns="" xmlns:a16="http://schemas.microsoft.com/office/drawing/2014/main" id="{E9805B65-81D7-45F8-9349-2BB3B19798C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74" y="865936"/>
            <a:ext cx="2640592" cy="1727932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="" xmlns:a16="http://schemas.microsoft.com/office/drawing/2014/main" id="{9369D693-BE0F-453D-BA22-95DA8BD498C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11586" y="884645"/>
            <a:ext cx="2907049" cy="1709223"/>
          </a:xfrm>
          <a:prstGeom prst="rect">
            <a:avLst/>
          </a:prstGeom>
        </p:spPr>
      </p:pic>
      <p:pic>
        <p:nvPicPr>
          <p:cNvPr id="8" name="Kép 7">
            <a:extLst>
              <a:ext uri="{FF2B5EF4-FFF2-40B4-BE49-F238E27FC236}">
                <a16:creationId xmlns="" xmlns:a16="http://schemas.microsoft.com/office/drawing/2014/main" id="{BBE5CC99-ADEC-4AFF-B164-7578829344D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78055" y="840472"/>
            <a:ext cx="2977751" cy="1753396"/>
          </a:xfrm>
          <a:prstGeom prst="rect">
            <a:avLst/>
          </a:prstGeom>
        </p:spPr>
      </p:pic>
      <p:sp>
        <p:nvSpPr>
          <p:cNvPr id="9" name="Szövegdoboz 8">
            <a:extLst>
              <a:ext uri="{FF2B5EF4-FFF2-40B4-BE49-F238E27FC236}">
                <a16:creationId xmlns="" xmlns:a16="http://schemas.microsoft.com/office/drawing/2014/main" id="{AA43971F-5A88-4355-A9CD-37E60308E5CE}"/>
              </a:ext>
            </a:extLst>
          </p:cNvPr>
          <p:cNvSpPr txBox="1"/>
          <p:nvPr/>
        </p:nvSpPr>
        <p:spPr>
          <a:xfrm>
            <a:off x="3157757" y="125086"/>
            <a:ext cx="2837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err="1"/>
              <a:t>Clode</a:t>
            </a:r>
            <a:r>
              <a:rPr lang="hu-HU" dirty="0"/>
              <a:t> Monet: széna </a:t>
            </a:r>
            <a:r>
              <a:rPr lang="hu-HU" dirty="0" err="1"/>
              <a:t>kazlak</a:t>
            </a:r>
            <a:endParaRPr lang="hu-HU" dirty="0"/>
          </a:p>
        </p:txBody>
      </p:sp>
      <p:sp>
        <p:nvSpPr>
          <p:cNvPr id="19" name="Szövegdoboz 18">
            <a:extLst>
              <a:ext uri="{FF2B5EF4-FFF2-40B4-BE49-F238E27FC236}">
                <a16:creationId xmlns="" xmlns:a16="http://schemas.microsoft.com/office/drawing/2014/main" id="{2552053C-5957-44E5-B7FD-547618B3DD19}"/>
              </a:ext>
            </a:extLst>
          </p:cNvPr>
          <p:cNvSpPr txBox="1"/>
          <p:nvPr/>
        </p:nvSpPr>
        <p:spPr>
          <a:xfrm>
            <a:off x="2807265" y="292247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dirty="0"/>
              <a:t>Paul </a:t>
            </a:r>
            <a:r>
              <a:rPr lang="hu-HU" dirty="0" err="1"/>
              <a:t>Cezanne</a:t>
            </a:r>
            <a:r>
              <a:rPr lang="hu-HU" dirty="0"/>
              <a:t>: Mont-</a:t>
            </a:r>
            <a:r>
              <a:rPr lang="hu-HU" dirty="0" err="1"/>
              <a:t>Sainte</a:t>
            </a:r>
            <a:r>
              <a:rPr lang="hu-HU" dirty="0"/>
              <a:t>-</a:t>
            </a:r>
            <a:r>
              <a:rPr lang="hu-HU" dirty="0" err="1"/>
              <a:t>Victoire</a:t>
            </a:r>
            <a:endParaRPr lang="hu-HU" dirty="0"/>
          </a:p>
        </p:txBody>
      </p:sp>
      <p:pic>
        <p:nvPicPr>
          <p:cNvPr id="23" name="Kép 22">
            <a:extLst>
              <a:ext uri="{FF2B5EF4-FFF2-40B4-BE49-F238E27FC236}">
                <a16:creationId xmlns="" xmlns:a16="http://schemas.microsoft.com/office/drawing/2014/main" id="{1F87282C-3938-4B17-ABB0-5CF93099025A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3253" y="3429000"/>
            <a:ext cx="3844058" cy="2926976"/>
          </a:xfrm>
          <a:prstGeom prst="rect">
            <a:avLst/>
          </a:prstGeom>
        </p:spPr>
      </p:pic>
      <p:pic>
        <p:nvPicPr>
          <p:cNvPr id="25" name="Kép 24">
            <a:extLst>
              <a:ext uri="{FF2B5EF4-FFF2-40B4-BE49-F238E27FC236}">
                <a16:creationId xmlns="" xmlns:a16="http://schemas.microsoft.com/office/drawing/2014/main" id="{734D2563-BF4A-41BC-8781-29A7FB432732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6005" y="3429000"/>
            <a:ext cx="3711745" cy="2926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9123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>
            <a:extLst>
              <a:ext uri="{FF2B5EF4-FFF2-40B4-BE49-F238E27FC236}">
                <a16:creationId xmlns="" xmlns:a16="http://schemas.microsoft.com/office/drawing/2014/main" id="{0F6E528A-E010-453A-B558-B377B3371A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893" y="122692"/>
            <a:ext cx="5324339" cy="5713332"/>
          </a:xfrm>
          <a:prstGeom prst="rect">
            <a:avLst/>
          </a:prstGeom>
        </p:spPr>
      </p:pic>
      <p:sp>
        <p:nvSpPr>
          <p:cNvPr id="7" name="Szövegdoboz 6">
            <a:extLst>
              <a:ext uri="{FF2B5EF4-FFF2-40B4-BE49-F238E27FC236}">
                <a16:creationId xmlns="" xmlns:a16="http://schemas.microsoft.com/office/drawing/2014/main" id="{CEF0CF82-58E9-4843-A8C7-3B267CEED430}"/>
              </a:ext>
            </a:extLst>
          </p:cNvPr>
          <p:cNvSpPr txBox="1"/>
          <p:nvPr/>
        </p:nvSpPr>
        <p:spPr>
          <a:xfrm>
            <a:off x="5602940" y="643031"/>
            <a:ext cx="320936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dirty="0" err="1"/>
              <a:t>Ker</a:t>
            </a:r>
            <a:r>
              <a:rPr lang="hu-HU" dirty="0"/>
              <a:t>-Xavier </a:t>
            </a:r>
            <a:r>
              <a:rPr lang="hu-HU" dirty="0" err="1"/>
              <a:t>Roussel</a:t>
            </a:r>
            <a:r>
              <a:rPr lang="hu-HU" dirty="0"/>
              <a:t> fotója</a:t>
            </a:r>
          </a:p>
          <a:p>
            <a:pPr algn="ctr"/>
            <a:r>
              <a:rPr lang="hu-HU" dirty="0"/>
              <a:t>1906 </a:t>
            </a:r>
          </a:p>
          <a:p>
            <a:pPr algn="ctr"/>
            <a:endParaRPr lang="hu-HU" dirty="0"/>
          </a:p>
          <a:p>
            <a:pPr algn="ctr"/>
            <a:endParaRPr lang="hu-HU" dirty="0"/>
          </a:p>
          <a:p>
            <a:pPr algn="ctr"/>
            <a:r>
              <a:rPr lang="hu-HU" dirty="0"/>
              <a:t> </a:t>
            </a:r>
            <a:r>
              <a:rPr lang="hu-HU" b="1" dirty="0"/>
              <a:t>Paul </a:t>
            </a:r>
            <a:r>
              <a:rPr lang="hu-HU" b="1" dirty="0" err="1"/>
              <a:t>Cezanne</a:t>
            </a:r>
            <a:r>
              <a:rPr lang="hu-HU" b="1" dirty="0"/>
              <a:t>  fest a szabadban</a:t>
            </a:r>
          </a:p>
        </p:txBody>
      </p:sp>
      <p:sp>
        <p:nvSpPr>
          <p:cNvPr id="8" name="Szövegdoboz 7">
            <a:extLst>
              <a:ext uri="{FF2B5EF4-FFF2-40B4-BE49-F238E27FC236}">
                <a16:creationId xmlns="" xmlns:a16="http://schemas.microsoft.com/office/drawing/2014/main" id="{937C882D-F0A6-46BB-BBE1-7C8D7D15C834}"/>
              </a:ext>
            </a:extLst>
          </p:cNvPr>
          <p:cNvSpPr txBox="1"/>
          <p:nvPr/>
        </p:nvSpPr>
        <p:spPr>
          <a:xfrm>
            <a:off x="878541" y="5943599"/>
            <a:ext cx="659802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200" dirty="0">
                <a:hlinkClick r:id="rId3"/>
              </a:rPr>
              <a:t>Forrás: </a:t>
            </a:r>
          </a:p>
          <a:p>
            <a:r>
              <a:rPr lang="hu-HU" sz="1200" dirty="0">
                <a:hlinkClick r:id="rId3"/>
              </a:rPr>
              <a:t>https://drawpaintacademy.com/mont-sainte-victoire/#watercolor-paintings-of-mont-saintevictoire</a:t>
            </a:r>
            <a:endParaRPr lang="hu-HU" sz="1200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5058967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>
            <a:extLst>
              <a:ext uri="{FF2B5EF4-FFF2-40B4-BE49-F238E27FC236}">
                <a16:creationId xmlns="" xmlns:a16="http://schemas.microsoft.com/office/drawing/2014/main" id="{E8BEA45A-A379-45E8-A636-15CA0E7A97F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2960" y="150545"/>
            <a:ext cx="2271734" cy="2839956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="" xmlns:a16="http://schemas.microsoft.com/office/drawing/2014/main" id="{07576A68-1D3A-4808-800B-EAF75C88B67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56326" y="155954"/>
            <a:ext cx="2197991" cy="2839957"/>
          </a:xfrm>
          <a:prstGeom prst="rect">
            <a:avLst/>
          </a:prstGeom>
        </p:spPr>
      </p:pic>
      <p:pic>
        <p:nvPicPr>
          <p:cNvPr id="8" name="Kép 7">
            <a:extLst>
              <a:ext uri="{FF2B5EF4-FFF2-40B4-BE49-F238E27FC236}">
                <a16:creationId xmlns="" xmlns:a16="http://schemas.microsoft.com/office/drawing/2014/main" id="{5FC79FBA-06FA-4215-8814-B07705AFE08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19352" y="161364"/>
            <a:ext cx="2260735" cy="2839957"/>
          </a:xfrm>
          <a:prstGeom prst="rect">
            <a:avLst/>
          </a:prstGeom>
        </p:spPr>
      </p:pic>
      <p:pic>
        <p:nvPicPr>
          <p:cNvPr id="10" name="Kép 9">
            <a:extLst>
              <a:ext uri="{FF2B5EF4-FFF2-40B4-BE49-F238E27FC236}">
                <a16:creationId xmlns="" xmlns:a16="http://schemas.microsoft.com/office/drawing/2014/main" id="{F4323D43-AA25-4BCB-BE4C-162301EB31CF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77639" y="150545"/>
            <a:ext cx="2054098" cy="2850776"/>
          </a:xfrm>
          <a:prstGeom prst="rect">
            <a:avLst/>
          </a:prstGeom>
        </p:spPr>
      </p:pic>
      <p:pic>
        <p:nvPicPr>
          <p:cNvPr id="12" name="Kép 11">
            <a:extLst>
              <a:ext uri="{FF2B5EF4-FFF2-40B4-BE49-F238E27FC236}">
                <a16:creationId xmlns="" xmlns:a16="http://schemas.microsoft.com/office/drawing/2014/main" id="{6D0BB877-C86E-4783-9AFF-3A56E936A31F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520456"/>
            <a:ext cx="2283590" cy="2839956"/>
          </a:xfrm>
          <a:prstGeom prst="rect">
            <a:avLst/>
          </a:prstGeom>
        </p:spPr>
      </p:pic>
      <p:pic>
        <p:nvPicPr>
          <p:cNvPr id="14" name="Kép 13">
            <a:extLst>
              <a:ext uri="{FF2B5EF4-FFF2-40B4-BE49-F238E27FC236}">
                <a16:creationId xmlns="" xmlns:a16="http://schemas.microsoft.com/office/drawing/2014/main" id="{C5F14146-2B27-4841-B06E-0A77E0960D7D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90279" y="3520456"/>
            <a:ext cx="2229073" cy="2839956"/>
          </a:xfrm>
          <a:prstGeom prst="rect">
            <a:avLst/>
          </a:prstGeom>
        </p:spPr>
      </p:pic>
      <p:pic>
        <p:nvPicPr>
          <p:cNvPr id="16" name="Kép 15">
            <a:extLst>
              <a:ext uri="{FF2B5EF4-FFF2-40B4-BE49-F238E27FC236}">
                <a16:creationId xmlns="" xmlns:a16="http://schemas.microsoft.com/office/drawing/2014/main" id="{BFF8298B-50A3-415D-9303-2DC74B316079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6041" y="3520456"/>
            <a:ext cx="1934462" cy="2839957"/>
          </a:xfrm>
          <a:prstGeom prst="rect">
            <a:avLst/>
          </a:prstGeom>
        </p:spPr>
      </p:pic>
      <p:pic>
        <p:nvPicPr>
          <p:cNvPr id="18" name="Kép 17">
            <a:extLst>
              <a:ext uri="{FF2B5EF4-FFF2-40B4-BE49-F238E27FC236}">
                <a16:creationId xmlns="" xmlns:a16="http://schemas.microsoft.com/office/drawing/2014/main" id="{62143305-0CF7-4286-8C23-0350C74AA669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80409" y="3520456"/>
            <a:ext cx="2251328" cy="2839957"/>
          </a:xfrm>
          <a:prstGeom prst="rect">
            <a:avLst/>
          </a:prstGeom>
        </p:spPr>
      </p:pic>
      <p:sp>
        <p:nvSpPr>
          <p:cNvPr id="20" name="Szövegdoboz 19">
            <a:extLst>
              <a:ext uri="{FF2B5EF4-FFF2-40B4-BE49-F238E27FC236}">
                <a16:creationId xmlns="" xmlns:a16="http://schemas.microsoft.com/office/drawing/2014/main" id="{F61A1300-8533-46DA-A7BE-43FBA1910E2E}"/>
              </a:ext>
            </a:extLst>
          </p:cNvPr>
          <p:cNvSpPr txBox="1"/>
          <p:nvPr/>
        </p:nvSpPr>
        <p:spPr>
          <a:xfrm>
            <a:off x="2958353" y="6517341"/>
            <a:ext cx="34514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Van Gogh: Napraforgók </a:t>
            </a:r>
          </a:p>
        </p:txBody>
      </p:sp>
      <p:sp>
        <p:nvSpPr>
          <p:cNvPr id="21" name="Szövegdoboz 20">
            <a:extLst>
              <a:ext uri="{FF2B5EF4-FFF2-40B4-BE49-F238E27FC236}">
                <a16:creationId xmlns="" xmlns:a16="http://schemas.microsoft.com/office/drawing/2014/main" id="{F2CC7D21-B9B2-4436-9255-057C6905D37B}"/>
              </a:ext>
            </a:extLst>
          </p:cNvPr>
          <p:cNvSpPr txBox="1"/>
          <p:nvPr/>
        </p:nvSpPr>
        <p:spPr>
          <a:xfrm>
            <a:off x="3041563" y="3102234"/>
            <a:ext cx="31555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err="1"/>
              <a:t>Clode</a:t>
            </a:r>
            <a:r>
              <a:rPr lang="hu-HU" dirty="0"/>
              <a:t> Monet: Nyárfasorok</a:t>
            </a:r>
          </a:p>
        </p:txBody>
      </p:sp>
    </p:spTree>
    <p:extLst>
      <p:ext uri="{BB962C8B-B14F-4D97-AF65-F5344CB8AC3E}">
        <p14:creationId xmlns:p14="http://schemas.microsoft.com/office/powerpoint/2010/main" val="2768883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="" xmlns:a16="http://schemas.microsoft.com/office/drawing/2014/main" id="{C17DEDA1-C75B-40E7-87DA-529EB4FF7B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3362" y="5282032"/>
            <a:ext cx="1766049" cy="668713"/>
          </a:xfrm>
        </p:spPr>
        <p:txBody>
          <a:bodyPr>
            <a:noAutofit/>
          </a:bodyPr>
          <a:lstStyle/>
          <a:p>
            <a:pPr algn="ctr"/>
            <a:r>
              <a:rPr lang="hu-HU" sz="1800" b="1" dirty="0">
                <a:latin typeface="+mn-lt"/>
              </a:rPr>
              <a:t>Auguste </a:t>
            </a:r>
            <a:r>
              <a:rPr lang="hu-HU" sz="1800" b="1" dirty="0" err="1">
                <a:latin typeface="+mn-lt"/>
              </a:rPr>
              <a:t>Renoire</a:t>
            </a:r>
            <a:r>
              <a:rPr lang="hu-HU" sz="1800" dirty="0">
                <a:latin typeface="+mn-lt"/>
              </a:rPr>
              <a:t/>
            </a:r>
            <a:br>
              <a:rPr lang="hu-HU" sz="1800" dirty="0">
                <a:latin typeface="+mn-lt"/>
              </a:rPr>
            </a:br>
            <a:r>
              <a:rPr lang="hu-HU" sz="1800" dirty="0">
                <a:latin typeface="+mn-lt"/>
              </a:rPr>
              <a:t>1869</a:t>
            </a:r>
            <a:br>
              <a:rPr lang="hu-HU" sz="1800" dirty="0">
                <a:latin typeface="+mn-lt"/>
              </a:rPr>
            </a:br>
            <a:r>
              <a:rPr lang="hu-HU" sz="1800" dirty="0">
                <a:latin typeface="+mn-lt"/>
              </a:rPr>
              <a:t>66,5x81cm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="" xmlns:a16="http://schemas.microsoft.com/office/drawing/2014/main" id="{26FDACBB-F98D-4544-B8D9-85FE5BC88D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648" y="1308847"/>
            <a:ext cx="4335331" cy="3496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Kép 3">
            <a:extLst>
              <a:ext uri="{FF2B5EF4-FFF2-40B4-BE49-F238E27FC236}">
                <a16:creationId xmlns="" xmlns:a16="http://schemas.microsoft.com/office/drawing/2014/main" id="{2D00A537-215E-46E2-BE02-F61F63AC09E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02085" y="779947"/>
            <a:ext cx="4502085" cy="4502085"/>
          </a:xfrm>
          <a:prstGeom prst="rect">
            <a:avLst/>
          </a:prstGeom>
        </p:spPr>
      </p:pic>
      <p:sp>
        <p:nvSpPr>
          <p:cNvPr id="8" name="Szövegdoboz 7">
            <a:extLst>
              <a:ext uri="{FF2B5EF4-FFF2-40B4-BE49-F238E27FC236}">
                <a16:creationId xmlns="" xmlns:a16="http://schemas.microsoft.com/office/drawing/2014/main" id="{7809B7AF-AF58-402F-BE61-1337243DA177}"/>
              </a:ext>
            </a:extLst>
          </p:cNvPr>
          <p:cNvSpPr txBox="1"/>
          <p:nvPr/>
        </p:nvSpPr>
        <p:spPr>
          <a:xfrm>
            <a:off x="5701552" y="5154723"/>
            <a:ext cx="296731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b="1" dirty="0"/>
              <a:t>Claude Monet</a:t>
            </a:r>
          </a:p>
          <a:p>
            <a:pPr algn="ctr"/>
            <a:r>
              <a:rPr lang="hu-HU" b="1" dirty="0"/>
              <a:t>1869</a:t>
            </a:r>
          </a:p>
          <a:p>
            <a:pPr algn="ctr"/>
            <a:r>
              <a:rPr lang="hu-HU" dirty="0"/>
              <a:t>74.6 x 99,7 cm)</a:t>
            </a:r>
            <a:endParaRPr lang="hu-HU" b="1" dirty="0"/>
          </a:p>
        </p:txBody>
      </p:sp>
      <p:sp>
        <p:nvSpPr>
          <p:cNvPr id="10" name="Szövegdoboz 9">
            <a:extLst>
              <a:ext uri="{FF2B5EF4-FFF2-40B4-BE49-F238E27FC236}">
                <a16:creationId xmlns="" xmlns:a16="http://schemas.microsoft.com/office/drawing/2014/main" id="{E96B61CA-E6B5-4A55-96B3-BA405D4D5ECB}"/>
              </a:ext>
            </a:extLst>
          </p:cNvPr>
          <p:cNvSpPr txBox="1"/>
          <p:nvPr/>
        </p:nvSpPr>
        <p:spPr>
          <a:xfrm>
            <a:off x="2177541" y="347841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b="1" dirty="0"/>
              <a:t>„Békatanya”</a:t>
            </a:r>
          </a:p>
        </p:txBody>
      </p:sp>
    </p:spTree>
    <p:extLst>
      <p:ext uri="{BB962C8B-B14F-4D97-AF65-F5344CB8AC3E}">
        <p14:creationId xmlns:p14="http://schemas.microsoft.com/office/powerpoint/2010/main" val="34263472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="" xmlns:a16="http://schemas.microsoft.com/office/drawing/2014/main" id="{22BA355C-69BA-4428-BAC0-DF5225043D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3" name="Kép 2">
            <a:extLst>
              <a:ext uri="{FF2B5EF4-FFF2-40B4-BE49-F238E27FC236}">
                <a16:creationId xmlns="" xmlns:a16="http://schemas.microsoft.com/office/drawing/2014/main" id="{440FE988-14F3-4E2C-AE76-EF0888E565F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951" y="0"/>
            <a:ext cx="8994098" cy="6858000"/>
          </a:xfrm>
          <a:prstGeom prst="rect">
            <a:avLst/>
          </a:prstGeom>
        </p:spPr>
      </p:pic>
      <p:sp>
        <p:nvSpPr>
          <p:cNvPr id="5" name="Szövegdoboz 4">
            <a:extLst>
              <a:ext uri="{FF2B5EF4-FFF2-40B4-BE49-F238E27FC236}">
                <a16:creationId xmlns="" xmlns:a16="http://schemas.microsoft.com/office/drawing/2014/main" id="{D4478523-89D7-4798-A168-4C154BF36451}"/>
              </a:ext>
            </a:extLst>
          </p:cNvPr>
          <p:cNvSpPr txBox="1"/>
          <p:nvPr/>
        </p:nvSpPr>
        <p:spPr>
          <a:xfrm>
            <a:off x="628650" y="180460"/>
            <a:ext cx="4572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dirty="0"/>
              <a:t>Claude Monet:</a:t>
            </a:r>
          </a:p>
          <a:p>
            <a:r>
              <a:rPr lang="hu-HU" dirty="0"/>
              <a:t>1873 </a:t>
            </a:r>
          </a:p>
          <a:p>
            <a:r>
              <a:rPr lang="hu-HU" b="1" dirty="0"/>
              <a:t>Pipacsmező</a:t>
            </a:r>
          </a:p>
        </p:txBody>
      </p:sp>
    </p:spTree>
    <p:extLst>
      <p:ext uri="{BB962C8B-B14F-4D97-AF65-F5344CB8AC3E}">
        <p14:creationId xmlns:p14="http://schemas.microsoft.com/office/powerpoint/2010/main" val="6436817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="" xmlns:a16="http://schemas.microsoft.com/office/drawing/2014/main" id="{0FC71DA0-D919-473F-9DF1-22BC90313D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700" y="1295819"/>
            <a:ext cx="7277100" cy="5424545"/>
          </a:xfrm>
          <a:prstGeom prst="rect">
            <a:avLst/>
          </a:prstGeom>
        </p:spPr>
      </p:pic>
      <p:sp>
        <p:nvSpPr>
          <p:cNvPr id="5" name="Szövegdoboz 4">
            <a:extLst>
              <a:ext uri="{FF2B5EF4-FFF2-40B4-BE49-F238E27FC236}">
                <a16:creationId xmlns="" xmlns:a16="http://schemas.microsoft.com/office/drawing/2014/main" id="{5CA38F0A-7D0C-45C6-A49C-339F331081C4}"/>
              </a:ext>
            </a:extLst>
          </p:cNvPr>
          <p:cNvSpPr txBox="1"/>
          <p:nvPr/>
        </p:nvSpPr>
        <p:spPr>
          <a:xfrm>
            <a:off x="2419938" y="137636"/>
            <a:ext cx="4572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dirty="0"/>
              <a:t>Pierre-Auguste Renoir </a:t>
            </a:r>
          </a:p>
          <a:p>
            <a:pPr algn="ctr"/>
            <a:r>
              <a:rPr lang="hu-HU" dirty="0"/>
              <a:t>1876</a:t>
            </a:r>
          </a:p>
          <a:p>
            <a:pPr algn="ctr"/>
            <a:r>
              <a:rPr lang="fr-FR" dirty="0"/>
              <a:t>Bál a Moulin de la Galette-ben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3807129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>
            <a:extLst>
              <a:ext uri="{FF2B5EF4-FFF2-40B4-BE49-F238E27FC236}">
                <a16:creationId xmlns="" xmlns:a16="http://schemas.microsoft.com/office/drawing/2014/main" id="{8FB56541-BF86-4BF5-9DE8-D1C791401A8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4119" y="117750"/>
            <a:ext cx="1995981" cy="2661309"/>
          </a:xfrm>
          <a:prstGeom prst="rect">
            <a:avLst/>
          </a:prstGeom>
        </p:spPr>
      </p:pic>
      <p:sp>
        <p:nvSpPr>
          <p:cNvPr id="6" name="Szövegdoboz 5">
            <a:extLst>
              <a:ext uri="{FF2B5EF4-FFF2-40B4-BE49-F238E27FC236}">
                <a16:creationId xmlns="" xmlns:a16="http://schemas.microsoft.com/office/drawing/2014/main" id="{389FA344-461B-42D2-A9C1-E80EF809D363}"/>
              </a:ext>
            </a:extLst>
          </p:cNvPr>
          <p:cNvSpPr txBox="1"/>
          <p:nvPr/>
        </p:nvSpPr>
        <p:spPr>
          <a:xfrm>
            <a:off x="339084" y="2773658"/>
            <a:ext cx="176604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b="1" dirty="0" err="1"/>
              <a:t>Camille</a:t>
            </a:r>
            <a:r>
              <a:rPr lang="hu-HU" b="1" dirty="0"/>
              <a:t> Pissarro</a:t>
            </a:r>
          </a:p>
          <a:p>
            <a:pPr algn="ctr"/>
            <a:r>
              <a:rPr lang="hu-HU" sz="1400" b="1" dirty="0"/>
              <a:t>1830-1903</a:t>
            </a:r>
          </a:p>
        </p:txBody>
      </p:sp>
      <p:pic>
        <p:nvPicPr>
          <p:cNvPr id="8" name="Kép 7">
            <a:extLst>
              <a:ext uri="{FF2B5EF4-FFF2-40B4-BE49-F238E27FC236}">
                <a16:creationId xmlns="" xmlns:a16="http://schemas.microsoft.com/office/drawing/2014/main" id="{AE163A4A-0DA9-49C5-B02C-25094786B1C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4494" y="101634"/>
            <a:ext cx="1815601" cy="2644993"/>
          </a:xfrm>
          <a:prstGeom prst="rect">
            <a:avLst/>
          </a:prstGeom>
        </p:spPr>
      </p:pic>
      <p:sp>
        <p:nvSpPr>
          <p:cNvPr id="10" name="Szövegdoboz 9">
            <a:extLst>
              <a:ext uri="{FF2B5EF4-FFF2-40B4-BE49-F238E27FC236}">
                <a16:creationId xmlns="" xmlns:a16="http://schemas.microsoft.com/office/drawing/2014/main" id="{51C92848-438F-4643-8CF8-A0ABEE1A7F75}"/>
              </a:ext>
            </a:extLst>
          </p:cNvPr>
          <p:cNvSpPr txBox="1"/>
          <p:nvPr/>
        </p:nvSpPr>
        <p:spPr>
          <a:xfrm>
            <a:off x="6804494" y="2754080"/>
            <a:ext cx="18156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b="1" dirty="0"/>
              <a:t>Paul </a:t>
            </a:r>
            <a:r>
              <a:rPr lang="hu-HU" b="1" dirty="0" err="1"/>
              <a:t>Cezanne</a:t>
            </a:r>
            <a:endParaRPr lang="hu-HU" b="1" dirty="0"/>
          </a:p>
          <a:p>
            <a:pPr algn="ctr"/>
            <a:r>
              <a:rPr lang="hu-HU" sz="1400" b="1" dirty="0"/>
              <a:t>1839-1906</a:t>
            </a:r>
            <a:r>
              <a:rPr lang="hu-HU" dirty="0"/>
              <a:t> </a:t>
            </a:r>
          </a:p>
        </p:txBody>
      </p:sp>
      <p:pic>
        <p:nvPicPr>
          <p:cNvPr id="3" name="Kép 2">
            <a:extLst>
              <a:ext uri="{FF2B5EF4-FFF2-40B4-BE49-F238E27FC236}">
                <a16:creationId xmlns="" xmlns:a16="http://schemas.microsoft.com/office/drawing/2014/main" id="{942B7278-F3B5-46CD-A67D-BDA5F1DF045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8926" y="3660718"/>
            <a:ext cx="1986539" cy="2390458"/>
          </a:xfrm>
          <a:prstGeom prst="rect">
            <a:avLst/>
          </a:prstGeom>
        </p:spPr>
      </p:pic>
      <p:sp>
        <p:nvSpPr>
          <p:cNvPr id="9" name="Szövegdoboz 8">
            <a:extLst>
              <a:ext uri="{FF2B5EF4-FFF2-40B4-BE49-F238E27FC236}">
                <a16:creationId xmlns="" xmlns:a16="http://schemas.microsoft.com/office/drawing/2014/main" id="{66D52463-8800-4BC8-B3EF-4749F0C81B4C}"/>
              </a:ext>
            </a:extLst>
          </p:cNvPr>
          <p:cNvSpPr txBox="1"/>
          <p:nvPr/>
        </p:nvSpPr>
        <p:spPr>
          <a:xfrm>
            <a:off x="268941" y="6168795"/>
            <a:ext cx="186620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b="1" dirty="0" err="1"/>
              <a:t>Édouard</a:t>
            </a:r>
            <a:r>
              <a:rPr lang="hu-HU" b="1" dirty="0"/>
              <a:t> Manet</a:t>
            </a:r>
          </a:p>
          <a:p>
            <a:pPr algn="ctr"/>
            <a:r>
              <a:rPr lang="hu-HU" sz="1400" b="1" dirty="0"/>
              <a:t>1832-1883</a:t>
            </a:r>
          </a:p>
        </p:txBody>
      </p:sp>
      <p:sp>
        <p:nvSpPr>
          <p:cNvPr id="11" name="Szövegdoboz 10">
            <a:extLst>
              <a:ext uri="{FF2B5EF4-FFF2-40B4-BE49-F238E27FC236}">
                <a16:creationId xmlns="" xmlns:a16="http://schemas.microsoft.com/office/drawing/2014/main" id="{C97DB2A2-0AD1-460D-B247-C093B699D04D}"/>
              </a:ext>
            </a:extLst>
          </p:cNvPr>
          <p:cNvSpPr txBox="1"/>
          <p:nvPr/>
        </p:nvSpPr>
        <p:spPr>
          <a:xfrm>
            <a:off x="3627467" y="2759481"/>
            <a:ext cx="186465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1800" b="1" dirty="0">
                <a:effectLst/>
                <a:ea typeface="Times New Roman" panose="02020603050405020304" pitchFamily="18" charset="0"/>
              </a:rPr>
              <a:t>Claude Monet</a:t>
            </a:r>
          </a:p>
          <a:p>
            <a:pPr algn="ctr"/>
            <a:r>
              <a:rPr lang="hu-HU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1840-1926</a:t>
            </a:r>
            <a:r>
              <a:rPr lang="hu-H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hu-HU" dirty="0"/>
          </a:p>
        </p:txBody>
      </p:sp>
      <p:pic>
        <p:nvPicPr>
          <p:cNvPr id="12" name="Kép 11">
            <a:extLst>
              <a:ext uri="{FF2B5EF4-FFF2-40B4-BE49-F238E27FC236}">
                <a16:creationId xmlns="" xmlns:a16="http://schemas.microsoft.com/office/drawing/2014/main" id="{82253540-F3D1-4234-87D2-F94AB8D5723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55118" y="3429000"/>
            <a:ext cx="2233763" cy="2765612"/>
          </a:xfrm>
          <a:prstGeom prst="rect">
            <a:avLst/>
          </a:prstGeom>
        </p:spPr>
      </p:pic>
      <p:sp>
        <p:nvSpPr>
          <p:cNvPr id="14" name="Szövegdoboz 13">
            <a:extLst>
              <a:ext uri="{FF2B5EF4-FFF2-40B4-BE49-F238E27FC236}">
                <a16:creationId xmlns="" xmlns:a16="http://schemas.microsoft.com/office/drawing/2014/main" id="{D414907C-55F7-4594-AEDC-111137DC2422}"/>
              </a:ext>
            </a:extLst>
          </p:cNvPr>
          <p:cNvSpPr txBox="1"/>
          <p:nvPr/>
        </p:nvSpPr>
        <p:spPr>
          <a:xfrm>
            <a:off x="3447227" y="6236220"/>
            <a:ext cx="243516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b="1" dirty="0"/>
              <a:t>Pierre-Auguste Renoir</a:t>
            </a:r>
            <a:endParaRPr lang="hu-HU" sz="1400" dirty="0"/>
          </a:p>
          <a:p>
            <a:pPr algn="ctr"/>
            <a:r>
              <a:rPr lang="hu-HU" sz="1400" b="1" dirty="0"/>
              <a:t>1841-1919</a:t>
            </a:r>
            <a:endParaRPr lang="hu-HU" b="1" dirty="0"/>
          </a:p>
        </p:txBody>
      </p:sp>
      <p:pic>
        <p:nvPicPr>
          <p:cNvPr id="15" name="Kép 14">
            <a:extLst>
              <a:ext uri="{FF2B5EF4-FFF2-40B4-BE49-F238E27FC236}">
                <a16:creationId xmlns="" xmlns:a16="http://schemas.microsoft.com/office/drawing/2014/main" id="{8E1A1443-8F04-45D4-AE1F-951EFBB5EAF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37310" y="3515918"/>
            <a:ext cx="1887874" cy="2535258"/>
          </a:xfrm>
          <a:prstGeom prst="rect">
            <a:avLst/>
          </a:prstGeom>
        </p:spPr>
      </p:pic>
      <p:sp>
        <p:nvSpPr>
          <p:cNvPr id="17" name="Szövegdoboz 16">
            <a:extLst>
              <a:ext uri="{FF2B5EF4-FFF2-40B4-BE49-F238E27FC236}">
                <a16:creationId xmlns="" xmlns:a16="http://schemas.microsoft.com/office/drawing/2014/main" id="{C0F25382-14A0-4862-BC99-78B12AC92378}"/>
              </a:ext>
            </a:extLst>
          </p:cNvPr>
          <p:cNvSpPr txBox="1"/>
          <p:nvPr/>
        </p:nvSpPr>
        <p:spPr>
          <a:xfrm>
            <a:off x="6641296" y="6194612"/>
            <a:ext cx="213774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b="1" dirty="0"/>
              <a:t>Jean </a:t>
            </a:r>
            <a:r>
              <a:rPr lang="hu-HU" b="1" dirty="0" err="1"/>
              <a:t>Frédéric</a:t>
            </a:r>
            <a:r>
              <a:rPr lang="hu-HU" b="1" dirty="0"/>
              <a:t> </a:t>
            </a:r>
            <a:r>
              <a:rPr lang="hu-HU" b="1" dirty="0" err="1"/>
              <a:t>Bazille</a:t>
            </a:r>
            <a:endParaRPr lang="hu-HU" b="1" dirty="0"/>
          </a:p>
          <a:p>
            <a:pPr algn="ctr"/>
            <a:r>
              <a:rPr lang="hu-HU" sz="1400" b="1" dirty="0"/>
              <a:t>1841-1870</a:t>
            </a:r>
          </a:p>
        </p:txBody>
      </p:sp>
      <p:pic>
        <p:nvPicPr>
          <p:cNvPr id="5" name="Kép 4">
            <a:extLst>
              <a:ext uri="{FF2B5EF4-FFF2-40B4-BE49-F238E27FC236}">
                <a16:creationId xmlns="" xmlns:a16="http://schemas.microsoft.com/office/drawing/2014/main" id="{4BA9424C-1B50-41CD-A211-15AE7C236DDD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27467" y="42495"/>
            <a:ext cx="1899757" cy="2731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196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9" grpId="0"/>
      <p:bldP spid="11" grpId="0"/>
      <p:bldP spid="14" grpId="0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="" xmlns:a16="http://schemas.microsoft.com/office/drawing/2014/main" id="{D9AAE21D-F60E-4359-B103-D7218E7C0FB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8114" y="268169"/>
            <a:ext cx="1874793" cy="2293955"/>
          </a:xfrm>
          <a:prstGeom prst="rect">
            <a:avLst/>
          </a:prstGeom>
        </p:spPr>
      </p:pic>
      <p:sp>
        <p:nvSpPr>
          <p:cNvPr id="5" name="Szövegdoboz 4">
            <a:extLst>
              <a:ext uri="{FF2B5EF4-FFF2-40B4-BE49-F238E27FC236}">
                <a16:creationId xmlns="" xmlns:a16="http://schemas.microsoft.com/office/drawing/2014/main" id="{1DDF79DD-C8DF-4001-93B5-1773684C0939}"/>
              </a:ext>
            </a:extLst>
          </p:cNvPr>
          <p:cNvSpPr txBox="1"/>
          <p:nvPr/>
        </p:nvSpPr>
        <p:spPr>
          <a:xfrm>
            <a:off x="658674" y="2635333"/>
            <a:ext cx="135367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b="1" dirty="0"/>
              <a:t>Edgar Degas</a:t>
            </a:r>
          </a:p>
          <a:p>
            <a:pPr algn="ctr"/>
            <a:r>
              <a:rPr lang="hu-HU" sz="1400" b="1" dirty="0"/>
              <a:t>1834-1917</a:t>
            </a:r>
          </a:p>
        </p:txBody>
      </p:sp>
      <p:pic>
        <p:nvPicPr>
          <p:cNvPr id="9" name="Kép 8">
            <a:extLst>
              <a:ext uri="{FF2B5EF4-FFF2-40B4-BE49-F238E27FC236}">
                <a16:creationId xmlns="" xmlns:a16="http://schemas.microsoft.com/office/drawing/2014/main" id="{5BE22862-0DAF-4F80-ACF7-C4CEC0EB3EA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14404" y="267803"/>
            <a:ext cx="1899205" cy="2256508"/>
          </a:xfrm>
          <a:prstGeom prst="rect">
            <a:avLst/>
          </a:prstGeom>
        </p:spPr>
      </p:pic>
      <p:sp>
        <p:nvSpPr>
          <p:cNvPr id="11" name="Szövegdoboz 10">
            <a:extLst>
              <a:ext uri="{FF2B5EF4-FFF2-40B4-BE49-F238E27FC236}">
                <a16:creationId xmlns="" xmlns:a16="http://schemas.microsoft.com/office/drawing/2014/main" id="{55093C8F-E063-4E41-8DB3-79354E2E5A54}"/>
              </a:ext>
            </a:extLst>
          </p:cNvPr>
          <p:cNvSpPr txBox="1"/>
          <p:nvPr/>
        </p:nvSpPr>
        <p:spPr>
          <a:xfrm>
            <a:off x="2814404" y="2592535"/>
            <a:ext cx="163157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b="1" dirty="0" err="1"/>
              <a:t>Berthe</a:t>
            </a:r>
            <a:r>
              <a:rPr lang="hu-HU" b="1" dirty="0"/>
              <a:t> </a:t>
            </a:r>
            <a:r>
              <a:rPr lang="hu-HU" b="1" dirty="0" err="1"/>
              <a:t>Morisot</a:t>
            </a:r>
            <a:endParaRPr lang="hu-HU" b="1" dirty="0"/>
          </a:p>
          <a:p>
            <a:pPr algn="ctr"/>
            <a:r>
              <a:rPr lang="hu-HU" sz="1400" b="1" dirty="0"/>
              <a:t>1841-1895</a:t>
            </a:r>
          </a:p>
        </p:txBody>
      </p:sp>
      <p:pic>
        <p:nvPicPr>
          <p:cNvPr id="4" name="Kép 3">
            <a:extLst>
              <a:ext uri="{FF2B5EF4-FFF2-40B4-BE49-F238E27FC236}">
                <a16:creationId xmlns="" xmlns:a16="http://schemas.microsoft.com/office/drawing/2014/main" id="{E777D5F3-76DD-4C45-842B-31899728E59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3015" t="-1" r="20477" b="44146"/>
          <a:stretch/>
        </p:blipFill>
        <p:spPr>
          <a:xfrm>
            <a:off x="7067282" y="270449"/>
            <a:ext cx="1874793" cy="2131116"/>
          </a:xfrm>
          <a:prstGeom prst="rect">
            <a:avLst/>
          </a:prstGeom>
        </p:spPr>
      </p:pic>
      <p:sp>
        <p:nvSpPr>
          <p:cNvPr id="12" name="Szövegdoboz 11">
            <a:extLst>
              <a:ext uri="{FF2B5EF4-FFF2-40B4-BE49-F238E27FC236}">
                <a16:creationId xmlns="" xmlns:a16="http://schemas.microsoft.com/office/drawing/2014/main" id="{C47A3729-A549-480E-B046-3FCA355D1465}"/>
              </a:ext>
            </a:extLst>
          </p:cNvPr>
          <p:cNvSpPr txBox="1"/>
          <p:nvPr/>
        </p:nvSpPr>
        <p:spPr>
          <a:xfrm>
            <a:off x="7455372" y="2635333"/>
            <a:ext cx="157610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b="1" dirty="0" err="1"/>
              <a:t>Alfred_Sisley</a:t>
            </a:r>
            <a:endParaRPr lang="hu-HU" b="1" dirty="0"/>
          </a:p>
          <a:p>
            <a:pPr algn="ctr"/>
            <a:r>
              <a:rPr lang="hu-HU" sz="1400" b="1" dirty="0"/>
              <a:t>1839-1899</a:t>
            </a:r>
          </a:p>
        </p:txBody>
      </p:sp>
      <p:pic>
        <p:nvPicPr>
          <p:cNvPr id="10" name="Kép 9">
            <a:extLst>
              <a:ext uri="{FF2B5EF4-FFF2-40B4-BE49-F238E27FC236}">
                <a16:creationId xmlns="" xmlns:a16="http://schemas.microsoft.com/office/drawing/2014/main" id="{FD00F7EA-6FF3-4C25-8DB1-5CD100349D4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77630" y="3499242"/>
            <a:ext cx="1568350" cy="1568350"/>
          </a:xfrm>
          <a:prstGeom prst="rect">
            <a:avLst/>
          </a:prstGeom>
        </p:spPr>
      </p:pic>
      <p:sp>
        <p:nvSpPr>
          <p:cNvPr id="14" name="Szövegdoboz 13">
            <a:extLst>
              <a:ext uri="{FF2B5EF4-FFF2-40B4-BE49-F238E27FC236}">
                <a16:creationId xmlns="" xmlns:a16="http://schemas.microsoft.com/office/drawing/2014/main" id="{0F50AADE-89E1-4241-B5F8-2F93416134D1}"/>
              </a:ext>
            </a:extLst>
          </p:cNvPr>
          <p:cNvSpPr txBox="1"/>
          <p:nvPr/>
        </p:nvSpPr>
        <p:spPr>
          <a:xfrm>
            <a:off x="2814404" y="5413501"/>
            <a:ext cx="187479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1800" b="1" dirty="0">
                <a:effectLst/>
                <a:ea typeface="Times New Roman" panose="02020603050405020304" pitchFamily="18" charset="0"/>
              </a:rPr>
              <a:t>Vincent van Gogh</a:t>
            </a:r>
          </a:p>
          <a:p>
            <a:pPr algn="ctr"/>
            <a:r>
              <a:rPr lang="hu-HU" sz="1400" b="1" dirty="0">
                <a:ea typeface="Times New Roman" panose="02020603050405020304" pitchFamily="18" charset="0"/>
              </a:rPr>
              <a:t>1853-1890</a:t>
            </a:r>
            <a:r>
              <a:rPr lang="hu-HU" sz="1800" b="1" dirty="0">
                <a:effectLst/>
                <a:ea typeface="Times New Roman" panose="02020603050405020304" pitchFamily="18" charset="0"/>
              </a:rPr>
              <a:t> </a:t>
            </a:r>
            <a:endParaRPr lang="hu-HU" b="1" dirty="0"/>
          </a:p>
        </p:txBody>
      </p:sp>
      <p:pic>
        <p:nvPicPr>
          <p:cNvPr id="15" name="Kép 14">
            <a:extLst>
              <a:ext uri="{FF2B5EF4-FFF2-40B4-BE49-F238E27FC236}">
                <a16:creationId xmlns="" xmlns:a16="http://schemas.microsoft.com/office/drawing/2014/main" id="{815D971D-6E1C-4B2A-8E30-63573F040D42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69996" y="3429000"/>
            <a:ext cx="1407458" cy="1791114"/>
          </a:xfrm>
          <a:prstGeom prst="rect">
            <a:avLst/>
          </a:prstGeom>
        </p:spPr>
      </p:pic>
      <p:sp>
        <p:nvSpPr>
          <p:cNvPr id="18" name="Szövegdoboz 17">
            <a:extLst>
              <a:ext uri="{FF2B5EF4-FFF2-40B4-BE49-F238E27FC236}">
                <a16:creationId xmlns="" xmlns:a16="http://schemas.microsoft.com/office/drawing/2014/main" id="{36564324-F466-4BE4-91AD-3A92ECDEEF96}"/>
              </a:ext>
            </a:extLst>
          </p:cNvPr>
          <p:cNvSpPr txBox="1"/>
          <p:nvPr/>
        </p:nvSpPr>
        <p:spPr>
          <a:xfrm>
            <a:off x="5246947" y="2562124"/>
            <a:ext cx="140745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b="1" dirty="0"/>
              <a:t>Mary </a:t>
            </a:r>
            <a:r>
              <a:rPr lang="hu-HU" b="1" dirty="0" err="1"/>
              <a:t>Cassat</a:t>
            </a:r>
            <a:endParaRPr lang="hu-HU" sz="1400" b="1" dirty="0"/>
          </a:p>
          <a:p>
            <a:pPr algn="ctr"/>
            <a:r>
              <a:rPr lang="hu-HU" sz="1400" b="1" dirty="0"/>
              <a:t>1844-1926</a:t>
            </a:r>
            <a:endParaRPr lang="hu-HU" b="1" dirty="0"/>
          </a:p>
        </p:txBody>
      </p:sp>
      <p:sp>
        <p:nvSpPr>
          <p:cNvPr id="20" name="Szövegdoboz 19">
            <a:extLst>
              <a:ext uri="{FF2B5EF4-FFF2-40B4-BE49-F238E27FC236}">
                <a16:creationId xmlns="" xmlns:a16="http://schemas.microsoft.com/office/drawing/2014/main" id="{8BB73D04-D81C-4BAE-9504-9F51C81729BF}"/>
              </a:ext>
            </a:extLst>
          </p:cNvPr>
          <p:cNvSpPr txBox="1"/>
          <p:nvPr/>
        </p:nvSpPr>
        <p:spPr>
          <a:xfrm>
            <a:off x="7177799" y="5413501"/>
            <a:ext cx="1853680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b="1" dirty="0"/>
              <a:t>Gustav </a:t>
            </a:r>
            <a:r>
              <a:rPr lang="hu-HU" b="1" dirty="0" err="1"/>
              <a:t>Caillebott</a:t>
            </a:r>
            <a:endParaRPr lang="hu-HU" b="1" dirty="0"/>
          </a:p>
          <a:p>
            <a:pPr algn="ctr"/>
            <a:r>
              <a:rPr lang="hu-HU" sz="1400" b="1" dirty="0"/>
              <a:t>1848-1894</a:t>
            </a:r>
          </a:p>
          <a:p>
            <a:pPr algn="ctr"/>
            <a:endParaRPr lang="hu-HU" sz="1400" b="1" dirty="0"/>
          </a:p>
        </p:txBody>
      </p:sp>
      <p:pic>
        <p:nvPicPr>
          <p:cNvPr id="21" name="Kép 20">
            <a:extLst>
              <a:ext uri="{FF2B5EF4-FFF2-40B4-BE49-F238E27FC236}">
                <a16:creationId xmlns="" xmlns:a16="http://schemas.microsoft.com/office/drawing/2014/main" id="{D6EBCABD-A088-48BC-8488-4D73241EF3F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05794" y="286892"/>
            <a:ext cx="1689764" cy="2256508"/>
          </a:xfrm>
          <a:prstGeom prst="rect">
            <a:avLst/>
          </a:prstGeom>
        </p:spPr>
      </p:pic>
      <p:sp>
        <p:nvSpPr>
          <p:cNvPr id="17" name="Szövegdoboz 16">
            <a:extLst>
              <a:ext uri="{FF2B5EF4-FFF2-40B4-BE49-F238E27FC236}">
                <a16:creationId xmlns="" xmlns:a16="http://schemas.microsoft.com/office/drawing/2014/main" id="{B11C35DA-B3CD-498A-8F1C-ED21C27CC27B}"/>
              </a:ext>
            </a:extLst>
          </p:cNvPr>
          <p:cNvSpPr txBox="1"/>
          <p:nvPr/>
        </p:nvSpPr>
        <p:spPr>
          <a:xfrm>
            <a:off x="5412754" y="5444278"/>
            <a:ext cx="154192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b="1" dirty="0"/>
              <a:t>Paul Gauguin</a:t>
            </a:r>
          </a:p>
          <a:p>
            <a:pPr algn="ctr"/>
            <a:r>
              <a:rPr lang="hu-HU" sz="1400" b="1" dirty="0"/>
              <a:t>1848-1903</a:t>
            </a:r>
          </a:p>
        </p:txBody>
      </p:sp>
      <p:pic>
        <p:nvPicPr>
          <p:cNvPr id="6" name="Kép 5">
            <a:extLst>
              <a:ext uri="{FF2B5EF4-FFF2-40B4-BE49-F238E27FC236}">
                <a16:creationId xmlns="" xmlns:a16="http://schemas.microsoft.com/office/drawing/2014/main" id="{0D1C3FC7-9603-418B-BC43-7813224C83DE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46947" y="3470689"/>
            <a:ext cx="1707736" cy="1707736"/>
          </a:xfrm>
          <a:prstGeom prst="rect">
            <a:avLst/>
          </a:prstGeom>
        </p:spPr>
      </p:pic>
      <p:pic>
        <p:nvPicPr>
          <p:cNvPr id="13" name="Kép 12">
            <a:extLst>
              <a:ext uri="{FF2B5EF4-FFF2-40B4-BE49-F238E27FC236}">
                <a16:creationId xmlns="" xmlns:a16="http://schemas.microsoft.com/office/drawing/2014/main" id="{50A423FB-BA60-4C29-A607-1AF63DA7A0D3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4258" y="3473068"/>
            <a:ext cx="1649307" cy="1645617"/>
          </a:xfrm>
          <a:prstGeom prst="rect">
            <a:avLst/>
          </a:prstGeom>
        </p:spPr>
      </p:pic>
      <p:sp>
        <p:nvSpPr>
          <p:cNvPr id="22" name="Szövegdoboz 21">
            <a:extLst>
              <a:ext uri="{FF2B5EF4-FFF2-40B4-BE49-F238E27FC236}">
                <a16:creationId xmlns="" xmlns:a16="http://schemas.microsoft.com/office/drawing/2014/main" id="{3C300AB5-EABF-49DD-954E-08DC83C3B620}"/>
              </a:ext>
            </a:extLst>
          </p:cNvPr>
          <p:cNvSpPr txBox="1"/>
          <p:nvPr/>
        </p:nvSpPr>
        <p:spPr>
          <a:xfrm>
            <a:off x="658674" y="5417969"/>
            <a:ext cx="163157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b="1" dirty="0"/>
              <a:t>Georges </a:t>
            </a:r>
            <a:r>
              <a:rPr lang="hu-HU" b="1" dirty="0" err="1"/>
              <a:t>Seurat</a:t>
            </a:r>
            <a:endParaRPr lang="hu-HU" b="1" dirty="0"/>
          </a:p>
          <a:p>
            <a:r>
              <a:rPr lang="hu-HU" sz="1400" b="1" dirty="0"/>
              <a:t>1859-1891</a:t>
            </a:r>
            <a:endParaRPr lang="hu-HU" b="1" dirty="0"/>
          </a:p>
        </p:txBody>
      </p:sp>
    </p:spTree>
    <p:extLst>
      <p:ext uri="{BB962C8B-B14F-4D97-AF65-F5344CB8AC3E}">
        <p14:creationId xmlns:p14="http://schemas.microsoft.com/office/powerpoint/2010/main" val="3386825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/>
      <p:bldP spid="12" grpId="0"/>
      <p:bldP spid="14" grpId="0"/>
      <p:bldP spid="18" grpId="0"/>
      <p:bldP spid="20" grpId="0"/>
      <p:bldP spid="17" grpId="0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="" xmlns:a16="http://schemas.microsoft.com/office/drawing/2014/main" id="{D1799669-F34C-4D03-BD86-A8E9375D34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Kép 3">
            <a:extLst>
              <a:ext uri="{FF2B5EF4-FFF2-40B4-BE49-F238E27FC236}">
                <a16:creationId xmlns="" xmlns:a16="http://schemas.microsoft.com/office/drawing/2014/main" id="{C7B5622A-8B04-4D3A-98B9-91DE9D14E40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99895" cy="5432611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="" xmlns:a16="http://schemas.microsoft.com/office/drawing/2014/main" id="{4B5E15CF-D4CF-4FDF-955C-5D09633C1B8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6651779" y="3227294"/>
            <a:ext cx="15851674" cy="3630706"/>
          </a:xfrm>
          <a:prstGeom prst="rect">
            <a:avLst/>
          </a:prstGeom>
        </p:spPr>
      </p:pic>
      <p:sp>
        <p:nvSpPr>
          <p:cNvPr id="3" name="Szövegdoboz 2">
            <a:extLst>
              <a:ext uri="{FF2B5EF4-FFF2-40B4-BE49-F238E27FC236}">
                <a16:creationId xmlns="" xmlns:a16="http://schemas.microsoft.com/office/drawing/2014/main" id="{96929D7C-DC32-451D-A956-F193C53E638D}"/>
              </a:ext>
            </a:extLst>
          </p:cNvPr>
          <p:cNvSpPr txBox="1"/>
          <p:nvPr/>
        </p:nvSpPr>
        <p:spPr>
          <a:xfrm>
            <a:off x="-4208106" y="195943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Tört színek </a:t>
            </a:r>
          </a:p>
        </p:txBody>
      </p:sp>
    </p:spTree>
    <p:extLst>
      <p:ext uri="{BB962C8B-B14F-4D97-AF65-F5344CB8AC3E}">
        <p14:creationId xmlns:p14="http://schemas.microsoft.com/office/powerpoint/2010/main" val="36404451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="" xmlns:a16="http://schemas.microsoft.com/office/drawing/2014/main" id="{47801EF5-47CC-42C9-B23C-9F3CB628C76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680" y="1514724"/>
            <a:ext cx="6582424" cy="5250511"/>
          </a:xfrm>
          <a:prstGeom prst="rect">
            <a:avLst/>
          </a:prstGeom>
        </p:spPr>
      </p:pic>
      <p:sp>
        <p:nvSpPr>
          <p:cNvPr id="5" name="Szövegdoboz 4">
            <a:extLst>
              <a:ext uri="{FF2B5EF4-FFF2-40B4-BE49-F238E27FC236}">
                <a16:creationId xmlns="" xmlns:a16="http://schemas.microsoft.com/office/drawing/2014/main" id="{4B3B5607-4633-4C2B-98D7-E641817CCDE3}"/>
              </a:ext>
            </a:extLst>
          </p:cNvPr>
          <p:cNvSpPr txBox="1"/>
          <p:nvPr/>
        </p:nvSpPr>
        <p:spPr>
          <a:xfrm>
            <a:off x="926874" y="81905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dirty="0" err="1"/>
              <a:t>Camille</a:t>
            </a:r>
            <a:r>
              <a:rPr lang="hu-HU" dirty="0"/>
              <a:t> Pissarro: Montmartre körút tavasz1897 </a:t>
            </a:r>
          </a:p>
        </p:txBody>
      </p:sp>
      <p:pic>
        <p:nvPicPr>
          <p:cNvPr id="6" name="Kép 5">
            <a:extLst>
              <a:ext uri="{FF2B5EF4-FFF2-40B4-BE49-F238E27FC236}">
                <a16:creationId xmlns="" xmlns:a16="http://schemas.microsoft.com/office/drawing/2014/main" id="{DA3A5A2D-7CA1-4239-B8DA-24C4821115E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00755" y="201847"/>
            <a:ext cx="1993565" cy="2664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5298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="" xmlns:a16="http://schemas.microsoft.com/office/drawing/2014/main" id="{9E65B6D0-B892-430E-889D-3AC4DBA034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779929"/>
          </a:xfrm>
        </p:spPr>
        <p:txBody>
          <a:bodyPr>
            <a:normAutofit/>
          </a:bodyPr>
          <a:lstStyle/>
          <a:p>
            <a:pPr algn="ctr"/>
            <a:r>
              <a:rPr lang="hu-HU" sz="1800" dirty="0">
                <a:latin typeface="+mn-lt"/>
              </a:rPr>
              <a:t/>
            </a:r>
            <a:br>
              <a:rPr lang="hu-HU" sz="1800" dirty="0">
                <a:latin typeface="+mn-lt"/>
              </a:rPr>
            </a:br>
            <a:endParaRPr lang="hu-HU" sz="1800" dirty="0">
              <a:latin typeface="+mn-lt"/>
            </a:endParaRPr>
          </a:p>
        </p:txBody>
      </p:sp>
      <p:sp>
        <p:nvSpPr>
          <p:cNvPr id="4" name="Szövegdoboz 3">
            <a:extLst>
              <a:ext uri="{FF2B5EF4-FFF2-40B4-BE49-F238E27FC236}">
                <a16:creationId xmlns="" xmlns:a16="http://schemas.microsoft.com/office/drawing/2014/main" id="{E2C6F06F-6B83-438D-8CFD-30CD55CC2B65}"/>
              </a:ext>
            </a:extLst>
          </p:cNvPr>
          <p:cNvSpPr txBox="1"/>
          <p:nvPr/>
        </p:nvSpPr>
        <p:spPr>
          <a:xfrm>
            <a:off x="709333" y="987550"/>
            <a:ext cx="28496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u-HU" dirty="0"/>
          </a:p>
        </p:txBody>
      </p:sp>
      <p:sp>
        <p:nvSpPr>
          <p:cNvPr id="6" name="Szövegdoboz 5">
            <a:extLst>
              <a:ext uri="{FF2B5EF4-FFF2-40B4-BE49-F238E27FC236}">
                <a16:creationId xmlns="" xmlns:a16="http://schemas.microsoft.com/office/drawing/2014/main" id="{AD65F4F6-1322-45C6-B1A6-82CAB460737C}"/>
              </a:ext>
            </a:extLst>
          </p:cNvPr>
          <p:cNvSpPr txBox="1"/>
          <p:nvPr/>
        </p:nvSpPr>
        <p:spPr>
          <a:xfrm>
            <a:off x="709333" y="3172616"/>
            <a:ext cx="22041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hu-HU" dirty="0"/>
          </a:p>
        </p:txBody>
      </p:sp>
      <p:pic>
        <p:nvPicPr>
          <p:cNvPr id="8" name="Kép 7">
            <a:extLst>
              <a:ext uri="{FF2B5EF4-FFF2-40B4-BE49-F238E27FC236}">
                <a16:creationId xmlns="" xmlns:a16="http://schemas.microsoft.com/office/drawing/2014/main" id="{7F9AD15E-FD3E-4459-950D-8A4903B2DB1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3630" y="1172216"/>
            <a:ext cx="8264332" cy="5542349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="" xmlns:a16="http://schemas.microsoft.com/office/drawing/2014/main" id="{7DC859D9-12A6-435A-927D-70DD2DD64A9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67999" y="-44824"/>
            <a:ext cx="5311126" cy="6804212"/>
          </a:xfrm>
          <a:prstGeom prst="rect">
            <a:avLst/>
          </a:prstGeom>
        </p:spPr>
      </p:pic>
      <p:sp>
        <p:nvSpPr>
          <p:cNvPr id="11" name="Szövegdoboz 10">
            <a:extLst>
              <a:ext uri="{FF2B5EF4-FFF2-40B4-BE49-F238E27FC236}">
                <a16:creationId xmlns="" xmlns:a16="http://schemas.microsoft.com/office/drawing/2014/main" id="{BBA3B9FF-E7C9-4872-8E34-8444EBE1ABCB}"/>
              </a:ext>
            </a:extLst>
          </p:cNvPr>
          <p:cNvSpPr txBox="1"/>
          <p:nvPr/>
        </p:nvSpPr>
        <p:spPr>
          <a:xfrm>
            <a:off x="363630" y="279664"/>
            <a:ext cx="3573788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Georges </a:t>
            </a:r>
            <a:r>
              <a:rPr lang="hu-HU" sz="16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Seurat</a:t>
            </a:r>
            <a:r>
              <a:rPr lang="hu-HU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: </a:t>
            </a:r>
          </a:p>
          <a:p>
            <a:pPr algn="ctr"/>
            <a:r>
              <a:rPr lang="hu-HU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Egy vasárnap La Grande </a:t>
            </a:r>
            <a:r>
              <a:rPr lang="hu-H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Jatte</a:t>
            </a:r>
            <a:r>
              <a:rPr lang="hu-HU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szigetén </a:t>
            </a:r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="" xmlns:a16="http://schemas.microsoft.com/office/drawing/2014/main" id="{14E96302-3507-4B3D-A477-AF1A1CF7243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11635" y="0"/>
            <a:ext cx="1646063" cy="1646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699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="" xmlns:a16="http://schemas.microsoft.com/office/drawing/2014/main" id="{4D170896-22FB-4CFD-8FB6-7F7F39D95C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212" y="1025428"/>
            <a:ext cx="7267575" cy="5448300"/>
          </a:xfrm>
          <a:prstGeom prst="rect">
            <a:avLst/>
          </a:prstGeom>
        </p:spPr>
      </p:pic>
      <p:sp>
        <p:nvSpPr>
          <p:cNvPr id="5" name="Szövegdoboz 4">
            <a:extLst>
              <a:ext uri="{FF2B5EF4-FFF2-40B4-BE49-F238E27FC236}">
                <a16:creationId xmlns="" xmlns:a16="http://schemas.microsoft.com/office/drawing/2014/main" id="{1CBF6D5A-928D-4FC7-82C5-D04CEEC2DBF6}"/>
              </a:ext>
            </a:extLst>
          </p:cNvPr>
          <p:cNvSpPr txBox="1"/>
          <p:nvPr/>
        </p:nvSpPr>
        <p:spPr>
          <a:xfrm>
            <a:off x="1937918" y="289253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b="1" dirty="0"/>
              <a:t>A tizenkét </a:t>
            </a:r>
            <a:r>
              <a:rPr lang="hu-HU" b="1" dirty="0" err="1"/>
              <a:t>osztatú</a:t>
            </a:r>
            <a:r>
              <a:rPr lang="hu-HU" b="1" dirty="0"/>
              <a:t> színkör</a:t>
            </a:r>
          </a:p>
        </p:txBody>
      </p:sp>
      <p:sp>
        <p:nvSpPr>
          <p:cNvPr id="7" name="Szövegdoboz 6">
            <a:extLst>
              <a:ext uri="{FF2B5EF4-FFF2-40B4-BE49-F238E27FC236}">
                <a16:creationId xmlns="" xmlns:a16="http://schemas.microsoft.com/office/drawing/2014/main" id="{7007845C-56E3-4732-8EBA-10E8ED3201BE}"/>
              </a:ext>
            </a:extLst>
          </p:cNvPr>
          <p:cNvSpPr txBox="1"/>
          <p:nvPr/>
        </p:nvSpPr>
        <p:spPr>
          <a:xfrm>
            <a:off x="268942" y="563763"/>
            <a:ext cx="4572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b="1" dirty="0"/>
              <a:t>Magenta vörös</a:t>
            </a:r>
          </a:p>
          <a:p>
            <a:r>
              <a:rPr lang="hu-HU" b="1" dirty="0" err="1"/>
              <a:t>Cyan</a:t>
            </a:r>
            <a:r>
              <a:rPr lang="hu-HU" b="1" dirty="0"/>
              <a:t> kék </a:t>
            </a:r>
          </a:p>
          <a:p>
            <a:r>
              <a:rPr lang="hu-HU" b="1" dirty="0"/>
              <a:t>Sárga</a:t>
            </a:r>
          </a:p>
        </p:txBody>
      </p:sp>
    </p:spTree>
    <p:extLst>
      <p:ext uri="{BB962C8B-B14F-4D97-AF65-F5344CB8AC3E}">
        <p14:creationId xmlns:p14="http://schemas.microsoft.com/office/powerpoint/2010/main" val="26153306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="" xmlns:a16="http://schemas.microsoft.com/office/drawing/2014/main" id="{41594B07-0D3F-4AF1-A23F-CDFEB21778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444" y="1284558"/>
            <a:ext cx="6705600" cy="5319776"/>
          </a:xfrm>
          <a:prstGeom prst="rect">
            <a:avLst/>
          </a:prstGeom>
        </p:spPr>
      </p:pic>
      <p:sp>
        <p:nvSpPr>
          <p:cNvPr id="10" name="Szövegdoboz 9">
            <a:extLst>
              <a:ext uri="{FF2B5EF4-FFF2-40B4-BE49-F238E27FC236}">
                <a16:creationId xmlns="" xmlns:a16="http://schemas.microsoft.com/office/drawing/2014/main" id="{4381BEDF-1ABE-44C0-9984-E79881E70961}"/>
              </a:ext>
            </a:extLst>
          </p:cNvPr>
          <p:cNvSpPr txBox="1"/>
          <p:nvPr/>
        </p:nvSpPr>
        <p:spPr>
          <a:xfrm>
            <a:off x="671442" y="84229"/>
            <a:ext cx="67056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dirty="0"/>
              <a:t>Van Gogh</a:t>
            </a:r>
          </a:p>
          <a:p>
            <a:pPr algn="ctr"/>
            <a:r>
              <a:rPr lang="hu-HU" dirty="0"/>
              <a:t>1889</a:t>
            </a:r>
          </a:p>
          <a:p>
            <a:pPr algn="ctr"/>
            <a:r>
              <a:rPr lang="hu-HU" dirty="0" err="1"/>
              <a:t>iprusok</a:t>
            </a:r>
            <a:r>
              <a:rPr lang="hu-HU" dirty="0"/>
              <a:t> az éjszakai ég alatt (vagy )</a:t>
            </a:r>
          </a:p>
          <a:p>
            <a:pPr algn="ctr"/>
            <a:r>
              <a:rPr lang="hu-HU" dirty="0"/>
              <a:t>Csillagos éj </a:t>
            </a:r>
          </a:p>
        </p:txBody>
      </p:sp>
      <p:pic>
        <p:nvPicPr>
          <p:cNvPr id="2" name="Kép 1">
            <a:extLst>
              <a:ext uri="{FF2B5EF4-FFF2-40B4-BE49-F238E27FC236}">
                <a16:creationId xmlns="" xmlns:a16="http://schemas.microsoft.com/office/drawing/2014/main" id="{E9427230-584A-4A80-AF0A-ED7F47FFE3E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30874" y="0"/>
            <a:ext cx="1566808" cy="1566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170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="" xmlns:a16="http://schemas.microsoft.com/office/drawing/2014/main" id="{4CE51CB1-84EC-465D-8CD4-DA581071D72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2597" y="153688"/>
            <a:ext cx="1975275" cy="3359187"/>
          </a:xfrm>
          <a:prstGeom prst="rect">
            <a:avLst/>
          </a:prstGeom>
        </p:spPr>
      </p:pic>
      <p:pic>
        <p:nvPicPr>
          <p:cNvPr id="4" name="Kép 3">
            <a:extLst>
              <a:ext uri="{FF2B5EF4-FFF2-40B4-BE49-F238E27FC236}">
                <a16:creationId xmlns="" xmlns:a16="http://schemas.microsoft.com/office/drawing/2014/main" id="{5F75384B-EBC7-45C3-BB9F-12D7E22C4D6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10391" y="159784"/>
            <a:ext cx="2389839" cy="3346994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="" xmlns:a16="http://schemas.microsoft.com/office/drawing/2014/main" id="{6203EA38-856F-4E75-BDAB-0E3BA1F97B1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71383" y="242976"/>
            <a:ext cx="2274005" cy="3395766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="" xmlns:a16="http://schemas.microsoft.com/office/drawing/2014/main" id="{6D056FE3-2D82-4A6B-81E8-ABFD8F8E1350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2597" y="3614356"/>
            <a:ext cx="2267909" cy="3267739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="" xmlns:a16="http://schemas.microsoft.com/office/drawing/2014/main" id="{564143DC-5694-4AFF-B45C-23530DCF1DC0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05536" y="3614356"/>
            <a:ext cx="1958184" cy="3063081"/>
          </a:xfrm>
          <a:prstGeom prst="rect">
            <a:avLst/>
          </a:prstGeom>
        </p:spPr>
      </p:pic>
      <p:pic>
        <p:nvPicPr>
          <p:cNvPr id="8" name="Kép 7">
            <a:extLst>
              <a:ext uri="{FF2B5EF4-FFF2-40B4-BE49-F238E27FC236}">
                <a16:creationId xmlns="" xmlns:a16="http://schemas.microsoft.com/office/drawing/2014/main" id="{B33D5402-AA2F-4C47-AB13-D2E23C28F47F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6898" y="3614356"/>
            <a:ext cx="1962974" cy="3267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459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="" xmlns:a16="http://schemas.microsoft.com/office/drawing/2014/main" id="{C9C55A63-1608-44D8-8705-DD9204F6879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/>
          <a:stretch/>
        </p:blipFill>
        <p:spPr>
          <a:xfrm>
            <a:off x="5149702" y="1364947"/>
            <a:ext cx="2445291" cy="2540847"/>
          </a:xfrm>
          <a:prstGeom prst="rect">
            <a:avLst/>
          </a:prstGeom>
        </p:spPr>
      </p:pic>
      <p:sp>
        <p:nvSpPr>
          <p:cNvPr id="5" name="Szövegdoboz 4">
            <a:extLst>
              <a:ext uri="{FF2B5EF4-FFF2-40B4-BE49-F238E27FC236}">
                <a16:creationId xmlns="" xmlns:a16="http://schemas.microsoft.com/office/drawing/2014/main" id="{78FAAFA4-467F-42AD-9FB0-BDCEE4473DE7}"/>
              </a:ext>
            </a:extLst>
          </p:cNvPr>
          <p:cNvSpPr txBox="1"/>
          <p:nvPr/>
        </p:nvSpPr>
        <p:spPr>
          <a:xfrm>
            <a:off x="5194822" y="4503892"/>
            <a:ext cx="21276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1800" dirty="0"/>
              <a:t>Hollósy Simon</a:t>
            </a:r>
          </a:p>
          <a:p>
            <a:pPr algn="ctr"/>
            <a:r>
              <a:rPr lang="hu-HU" sz="1800" dirty="0"/>
              <a:t>1857-1918</a:t>
            </a:r>
          </a:p>
        </p:txBody>
      </p:sp>
      <p:pic>
        <p:nvPicPr>
          <p:cNvPr id="6" name="Kép 5">
            <a:extLst>
              <a:ext uri="{FF2B5EF4-FFF2-40B4-BE49-F238E27FC236}">
                <a16:creationId xmlns="" xmlns:a16="http://schemas.microsoft.com/office/drawing/2014/main" id="{20127BC5-48E5-4D8C-A0C5-B4C5C2E309E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8926" y="1364947"/>
            <a:ext cx="2540847" cy="2540847"/>
          </a:xfrm>
          <a:prstGeom prst="rect">
            <a:avLst/>
          </a:prstGeom>
        </p:spPr>
      </p:pic>
      <p:sp>
        <p:nvSpPr>
          <p:cNvPr id="8" name="Szövegdoboz 7">
            <a:extLst>
              <a:ext uri="{FF2B5EF4-FFF2-40B4-BE49-F238E27FC236}">
                <a16:creationId xmlns="" xmlns:a16="http://schemas.microsoft.com/office/drawing/2014/main" id="{78FC4053-DF97-4A45-BF13-BEA1D51FC942}"/>
              </a:ext>
            </a:extLst>
          </p:cNvPr>
          <p:cNvSpPr txBox="1"/>
          <p:nvPr/>
        </p:nvSpPr>
        <p:spPr>
          <a:xfrm>
            <a:off x="1821490" y="4503893"/>
            <a:ext cx="159571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dirty="0"/>
              <a:t>Fényes Adolf</a:t>
            </a:r>
          </a:p>
          <a:p>
            <a:pPr algn="ctr"/>
            <a:r>
              <a:rPr lang="hu-HU" dirty="0"/>
              <a:t>1867- 1945</a:t>
            </a:r>
          </a:p>
        </p:txBody>
      </p:sp>
    </p:spTree>
    <p:extLst>
      <p:ext uri="{BB962C8B-B14F-4D97-AF65-F5344CB8AC3E}">
        <p14:creationId xmlns:p14="http://schemas.microsoft.com/office/powerpoint/2010/main" val="1463585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>
            <a:extLst>
              <a:ext uri="{FF2B5EF4-FFF2-40B4-BE49-F238E27FC236}">
                <a16:creationId xmlns="" xmlns:a16="http://schemas.microsoft.com/office/drawing/2014/main" id="{BFAE0D9B-10F7-4CDE-9EDC-DF11732D1A6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5260848" cy="6858000"/>
          </a:xfrm>
          <a:prstGeom prst="rect">
            <a:avLst/>
          </a:prstGeom>
        </p:spPr>
      </p:pic>
      <p:sp>
        <p:nvSpPr>
          <p:cNvPr id="6" name="Szövegdoboz 5">
            <a:extLst>
              <a:ext uri="{FF2B5EF4-FFF2-40B4-BE49-F238E27FC236}">
                <a16:creationId xmlns="" xmlns:a16="http://schemas.microsoft.com/office/drawing/2014/main" id="{1B43EC14-1307-432B-8477-ABD59E8A23EE}"/>
              </a:ext>
            </a:extLst>
          </p:cNvPr>
          <p:cNvSpPr txBox="1"/>
          <p:nvPr/>
        </p:nvSpPr>
        <p:spPr>
          <a:xfrm>
            <a:off x="5297428" y="3303494"/>
            <a:ext cx="3692652" cy="21852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altLang="hu-H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Szinyei Merse Pál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u-HU" altLang="hu-H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altLang="hu-H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Ruhaszárítás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hu-HU" altLang="hu-HU" dirty="0"/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altLang="hu-H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1869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altLang="hu-HU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olaj, vásznon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altLang="hu-HU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38,5 x 31 cm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altLang="hu-H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Magyar Nemzeti Galéria </a:t>
            </a:r>
          </a:p>
        </p:txBody>
      </p:sp>
      <p:pic>
        <p:nvPicPr>
          <p:cNvPr id="7" name="Kép 6">
            <a:extLst>
              <a:ext uri="{FF2B5EF4-FFF2-40B4-BE49-F238E27FC236}">
                <a16:creationId xmlns="" xmlns:a16="http://schemas.microsoft.com/office/drawing/2014/main" id="{EBA3DFBE-25EF-48B2-9E52-37742995118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56117" y="141532"/>
            <a:ext cx="1975275" cy="2583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5896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="" xmlns:a16="http://schemas.microsoft.com/office/drawing/2014/main" id="{F1EA1222-4778-4843-808B-342CD9146D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8398" y="3182471"/>
            <a:ext cx="2348755" cy="856971"/>
          </a:xfrm>
        </p:spPr>
        <p:txBody>
          <a:bodyPr>
            <a:noAutofit/>
          </a:bodyPr>
          <a:lstStyle/>
          <a:p>
            <a:pPr algn="ctr"/>
            <a:r>
              <a:rPr lang="hu-HU" sz="1600" dirty="0"/>
              <a:t>Ferenczy Károly</a:t>
            </a:r>
            <a:br>
              <a:rPr lang="hu-HU" sz="1600" dirty="0"/>
            </a:br>
            <a:r>
              <a:rPr lang="hu-HU" sz="1600" dirty="0"/>
              <a:t/>
            </a:r>
            <a:br>
              <a:rPr lang="hu-HU" sz="1600" dirty="0"/>
            </a:br>
            <a:r>
              <a:rPr lang="hu-HU" sz="1600" b="1" dirty="0"/>
              <a:t>Október </a:t>
            </a:r>
            <a:br>
              <a:rPr lang="hu-HU" sz="1600" b="1" dirty="0"/>
            </a:br>
            <a:r>
              <a:rPr lang="hu-HU" sz="1600" dirty="0"/>
              <a:t/>
            </a:r>
            <a:br>
              <a:rPr lang="hu-HU" sz="1600" dirty="0"/>
            </a:br>
            <a:r>
              <a:rPr lang="hu-HU" sz="1600" dirty="0"/>
              <a:t>1903 </a:t>
            </a:r>
            <a:br>
              <a:rPr lang="hu-HU" sz="1600" dirty="0"/>
            </a:br>
            <a:r>
              <a:rPr lang="hu-HU" sz="1600" dirty="0"/>
              <a:t/>
            </a:r>
            <a:br>
              <a:rPr lang="hu-HU" sz="1600" dirty="0"/>
            </a:br>
            <a:r>
              <a:rPr lang="hu-HU" sz="1600" dirty="0"/>
              <a:t>olaj, vászon, 125 x 107 cm</a:t>
            </a:r>
            <a:br>
              <a:rPr lang="hu-HU" sz="1600" dirty="0"/>
            </a:br>
            <a:r>
              <a:rPr lang="hu-HU" sz="1600" dirty="0"/>
              <a:t> MNG</a:t>
            </a:r>
          </a:p>
        </p:txBody>
      </p:sp>
      <p:pic>
        <p:nvPicPr>
          <p:cNvPr id="4" name="Kép 3">
            <a:extLst>
              <a:ext uri="{FF2B5EF4-FFF2-40B4-BE49-F238E27FC236}">
                <a16:creationId xmlns="" xmlns:a16="http://schemas.microsoft.com/office/drawing/2014/main" id="{8991BDEF-FD7C-42F8-8894-F172986536F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07577"/>
            <a:ext cx="5758276" cy="6858000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="" xmlns:a16="http://schemas.microsoft.com/office/drawing/2014/main" id="{96933BD1-2C90-4D3A-9FFA-6C6CA549F14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48398" y="82006"/>
            <a:ext cx="2389839" cy="2463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3639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="" xmlns:a16="http://schemas.microsoft.com/office/drawing/2014/main" id="{3268A922-5C35-4575-8C4A-AB4E9B8DDAF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2875" y="0"/>
            <a:ext cx="2136267" cy="2211926"/>
          </a:xfrm>
          <a:prstGeom prst="rect">
            <a:avLst/>
          </a:prstGeom>
        </p:spPr>
      </p:pic>
      <p:sp>
        <p:nvSpPr>
          <p:cNvPr id="7" name="Szövegdoboz 6">
            <a:extLst>
              <a:ext uri="{FF2B5EF4-FFF2-40B4-BE49-F238E27FC236}">
                <a16:creationId xmlns="" xmlns:a16="http://schemas.microsoft.com/office/drawing/2014/main" id="{8B0D0065-1353-4A3C-8575-D5B5A21EAA18}"/>
              </a:ext>
            </a:extLst>
          </p:cNvPr>
          <p:cNvSpPr txBox="1"/>
          <p:nvPr/>
        </p:nvSpPr>
        <p:spPr>
          <a:xfrm>
            <a:off x="546100" y="2027260"/>
            <a:ext cx="1435100" cy="37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dirty="0"/>
              <a:t>Marhahólyag</a:t>
            </a:r>
          </a:p>
        </p:txBody>
      </p:sp>
      <p:pic>
        <p:nvPicPr>
          <p:cNvPr id="8" name="Kép 7">
            <a:extLst>
              <a:ext uri="{FF2B5EF4-FFF2-40B4-BE49-F238E27FC236}">
                <a16:creationId xmlns="" xmlns:a16="http://schemas.microsoft.com/office/drawing/2014/main" id="{F82A8FB2-4C23-413E-B4C6-5E8F5CAA23E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20470" y="0"/>
            <a:ext cx="3155577" cy="4381500"/>
          </a:xfrm>
          <a:prstGeom prst="rect">
            <a:avLst/>
          </a:prstGeom>
        </p:spPr>
      </p:pic>
      <p:sp>
        <p:nvSpPr>
          <p:cNvPr id="10" name="Szövegdoboz 9">
            <a:extLst>
              <a:ext uri="{FF2B5EF4-FFF2-40B4-BE49-F238E27FC236}">
                <a16:creationId xmlns="" xmlns:a16="http://schemas.microsoft.com/office/drawing/2014/main" id="{778D9392-87E1-42B2-A86E-2B4A410F94F0}"/>
              </a:ext>
            </a:extLst>
          </p:cNvPr>
          <p:cNvSpPr txBox="1"/>
          <p:nvPr/>
        </p:nvSpPr>
        <p:spPr>
          <a:xfrm>
            <a:off x="1632883" y="4646075"/>
            <a:ext cx="47307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dirty="0"/>
              <a:t>A </a:t>
            </a:r>
            <a:r>
              <a:rPr lang="hu-HU" dirty="0" err="1"/>
              <a:t>Rand</a:t>
            </a:r>
            <a:r>
              <a:rPr lang="hu-HU" dirty="0"/>
              <a:t> féle tubus szabadalmi terve</a:t>
            </a:r>
          </a:p>
        </p:txBody>
      </p:sp>
      <p:pic>
        <p:nvPicPr>
          <p:cNvPr id="11" name="Kép 10">
            <a:extLst>
              <a:ext uri="{FF2B5EF4-FFF2-40B4-BE49-F238E27FC236}">
                <a16:creationId xmlns="" xmlns:a16="http://schemas.microsoft.com/office/drawing/2014/main" id="{61F7FF07-34BA-481C-8774-90C42E7C9E6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708" y="2400300"/>
            <a:ext cx="8998476" cy="4462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010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>
            <a:extLst>
              <a:ext uri="{FF2B5EF4-FFF2-40B4-BE49-F238E27FC236}">
                <a16:creationId xmlns="" xmlns:a16="http://schemas.microsoft.com/office/drawing/2014/main" id="{9EE552DD-1602-484B-B9A6-2A6A7F87534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6857" y="0"/>
            <a:ext cx="5144310" cy="6858000"/>
          </a:xfrm>
          <a:prstGeom prst="rect">
            <a:avLst/>
          </a:prstGeom>
        </p:spPr>
      </p:pic>
      <p:sp>
        <p:nvSpPr>
          <p:cNvPr id="5" name="Rectangle 1">
            <a:extLst>
              <a:ext uri="{FF2B5EF4-FFF2-40B4-BE49-F238E27FC236}">
                <a16:creationId xmlns="" xmlns:a16="http://schemas.microsoft.com/office/drawing/2014/main" id="{AC5B0960-2661-449E-8F46-63D8FCE0E0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1124" y="294569"/>
            <a:ext cx="9135035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altLang="hu-HU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Vintage</a:t>
            </a:r>
            <a:r>
              <a:rPr kumimoji="0" lang="hu-HU" altLang="hu-H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francia,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altLang="hu-H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művészecset selyemsörtékkel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hu-HU" altLang="hu-HU" dirty="0"/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hu-HU" dirty="0" err="1"/>
              <a:t>Vintage</a:t>
            </a:r>
            <a:r>
              <a:rPr lang="hu-HU" dirty="0"/>
              <a:t>: </a:t>
            </a:r>
            <a:r>
              <a:rPr lang="hu-HU" dirty="0" err="1"/>
              <a:t>From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1930</a:t>
            </a:r>
            <a:r>
              <a:rPr kumimoji="0" lang="hu-HU" altLang="hu-H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</p:txBody>
      </p:sp>
      <p:sp>
        <p:nvSpPr>
          <p:cNvPr id="7" name="Szövegdoboz 6">
            <a:extLst>
              <a:ext uri="{FF2B5EF4-FFF2-40B4-BE49-F238E27FC236}">
                <a16:creationId xmlns="" xmlns:a16="http://schemas.microsoft.com/office/drawing/2014/main" id="{E43A3043-8552-4AE9-BAC0-E1A511A187F4}"/>
              </a:ext>
            </a:extLst>
          </p:cNvPr>
          <p:cNvSpPr txBox="1"/>
          <p:nvPr/>
        </p:nvSpPr>
        <p:spPr>
          <a:xfrm>
            <a:off x="6016487" y="4070441"/>
            <a:ext cx="2832854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1200" dirty="0"/>
              <a:t>https://www.etsy.com/de-en/listing/4413404233/vintage-french-painters-brush-artist?ls=r&amp;ref=landingpage_similar_listing_bot-1&amp;content_source=ad3e2efd3cdad2f4a36bcd00cdb50a1e%253ALTdce644dea6e5e49d024fbf0f3f8bc00bcf040ca0&amp;logging_key=ad3e2efd3cdad2f4a36bcd00cdb50a1e%3ALTdce644dea6e5e49d024fbf0f3f8bc00bcf040ca0&amp;listing_id=4413404233&amp;listing_slug=vintage-french-painters-brush-artist</a:t>
            </a:r>
          </a:p>
          <a:p>
            <a:endParaRPr lang="hu-HU" sz="1200" dirty="0"/>
          </a:p>
          <a:p>
            <a:endParaRPr lang="hu-HU" sz="1200" dirty="0"/>
          </a:p>
        </p:txBody>
      </p:sp>
    </p:spTree>
    <p:extLst>
      <p:ext uri="{BB962C8B-B14F-4D97-AF65-F5344CB8AC3E}">
        <p14:creationId xmlns:p14="http://schemas.microsoft.com/office/powerpoint/2010/main" val="26047796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>
            <a:extLst>
              <a:ext uri="{FF2B5EF4-FFF2-40B4-BE49-F238E27FC236}">
                <a16:creationId xmlns="" xmlns:a16="http://schemas.microsoft.com/office/drawing/2014/main" id="{EEE79CC2-A5D1-4756-93AE-AD4069DC73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447" y="421341"/>
            <a:ext cx="8553054" cy="5582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7429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ép 9">
            <a:extLst>
              <a:ext uri="{FF2B5EF4-FFF2-40B4-BE49-F238E27FC236}">
                <a16:creationId xmlns="" xmlns:a16="http://schemas.microsoft.com/office/drawing/2014/main" id="{6D553981-B369-4F6C-BC72-C77076EAB3F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0702" y="228600"/>
            <a:ext cx="6400799" cy="6400799"/>
          </a:xfrm>
          <a:prstGeom prst="rect">
            <a:avLst/>
          </a:prstGeom>
        </p:spPr>
      </p:pic>
      <p:sp>
        <p:nvSpPr>
          <p:cNvPr id="11" name="Szövegdoboz 10">
            <a:extLst>
              <a:ext uri="{FF2B5EF4-FFF2-40B4-BE49-F238E27FC236}">
                <a16:creationId xmlns="" xmlns:a16="http://schemas.microsoft.com/office/drawing/2014/main" id="{6D40060B-02E6-4EE0-9438-DEFB6AD26A58}"/>
              </a:ext>
            </a:extLst>
          </p:cNvPr>
          <p:cNvSpPr txBox="1"/>
          <p:nvPr/>
        </p:nvSpPr>
        <p:spPr>
          <a:xfrm>
            <a:off x="636493" y="2713419"/>
            <a:ext cx="17839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555937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="" xmlns:a16="http://schemas.microsoft.com/office/drawing/2014/main" id="{F718B3EB-6EFA-484A-88E2-2492123020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99588"/>
            <a:ext cx="7155370" cy="5586693"/>
          </a:xfrm>
          <a:prstGeom prst="rect">
            <a:avLst/>
          </a:prstGeom>
        </p:spPr>
      </p:pic>
      <p:pic>
        <p:nvPicPr>
          <p:cNvPr id="4" name="Kép 3">
            <a:extLst>
              <a:ext uri="{FF2B5EF4-FFF2-40B4-BE49-F238E27FC236}">
                <a16:creationId xmlns="" xmlns:a16="http://schemas.microsoft.com/office/drawing/2014/main" id="{92C3C79F-0A56-44B6-8C14-6E06848DDBE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51058" y="0"/>
            <a:ext cx="1711097" cy="2057516"/>
          </a:xfrm>
          <a:prstGeom prst="rect">
            <a:avLst/>
          </a:prstGeom>
        </p:spPr>
      </p:pic>
      <p:sp>
        <p:nvSpPr>
          <p:cNvPr id="6" name="Szövegdoboz 5">
            <a:extLst>
              <a:ext uri="{FF2B5EF4-FFF2-40B4-BE49-F238E27FC236}">
                <a16:creationId xmlns="" xmlns:a16="http://schemas.microsoft.com/office/drawing/2014/main" id="{F0EBCA84-F946-4374-9B2B-A53EF07C02A6}"/>
              </a:ext>
            </a:extLst>
          </p:cNvPr>
          <p:cNvSpPr txBox="1"/>
          <p:nvPr/>
        </p:nvSpPr>
        <p:spPr>
          <a:xfrm>
            <a:off x="5920606" y="2195319"/>
            <a:ext cx="457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b="1" dirty="0" err="1"/>
              <a:t>Édouard</a:t>
            </a:r>
            <a:r>
              <a:rPr lang="hu-HU" b="1" dirty="0"/>
              <a:t> Manet</a:t>
            </a:r>
          </a:p>
          <a:p>
            <a:pPr algn="ctr"/>
            <a:r>
              <a:rPr lang="hu-HU" sz="1400" b="1" dirty="0"/>
              <a:t>1832-1883</a:t>
            </a:r>
          </a:p>
        </p:txBody>
      </p:sp>
      <p:sp>
        <p:nvSpPr>
          <p:cNvPr id="8" name="Szövegdoboz 7">
            <a:extLst>
              <a:ext uri="{FF2B5EF4-FFF2-40B4-BE49-F238E27FC236}">
                <a16:creationId xmlns="" xmlns:a16="http://schemas.microsoft.com/office/drawing/2014/main" id="{3743B6AB-B6BE-4ED1-BA4A-BAA86E41918D}"/>
              </a:ext>
            </a:extLst>
          </p:cNvPr>
          <p:cNvSpPr txBox="1"/>
          <p:nvPr/>
        </p:nvSpPr>
        <p:spPr>
          <a:xfrm>
            <a:off x="2424954" y="576689"/>
            <a:ext cx="52443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b="1" dirty="0"/>
              <a:t>Reggeli a szabadban</a:t>
            </a:r>
          </a:p>
        </p:txBody>
      </p:sp>
    </p:spTree>
    <p:extLst>
      <p:ext uri="{BB962C8B-B14F-4D97-AF65-F5344CB8AC3E}">
        <p14:creationId xmlns:p14="http://schemas.microsoft.com/office/powerpoint/2010/main" val="37236106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="" xmlns:a16="http://schemas.microsoft.com/office/drawing/2014/main" id="{F619B1B4-38F6-499C-9217-2D551205A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Kép 3">
            <a:extLst>
              <a:ext uri="{FF2B5EF4-FFF2-40B4-BE49-F238E27FC236}">
                <a16:creationId xmlns="" xmlns:a16="http://schemas.microsoft.com/office/drawing/2014/main" id="{524B72D3-7A88-4BF7-8479-456FE83081F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17106" cy="6078071"/>
          </a:xfrm>
          <a:prstGeom prst="rect">
            <a:avLst/>
          </a:prstGeom>
        </p:spPr>
      </p:pic>
      <p:sp>
        <p:nvSpPr>
          <p:cNvPr id="7" name="Szövegdoboz 6">
            <a:extLst>
              <a:ext uri="{FF2B5EF4-FFF2-40B4-BE49-F238E27FC236}">
                <a16:creationId xmlns="" xmlns:a16="http://schemas.microsoft.com/office/drawing/2014/main" id="{F43B62B8-23A1-47F6-87B8-37DF06DE6BDB}"/>
              </a:ext>
            </a:extLst>
          </p:cNvPr>
          <p:cNvSpPr txBox="1"/>
          <p:nvPr/>
        </p:nvSpPr>
        <p:spPr>
          <a:xfrm>
            <a:off x="1927412" y="6169708"/>
            <a:ext cx="53608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dirty="0">
                <a:hlinkClick r:id="rId3"/>
              </a:rPr>
              <a:t>https://en.wikipedia.org/wiki/Caf%C3%A9_Guerbois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0740449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="" xmlns:a16="http://schemas.microsoft.com/office/drawing/2014/main" id="{ECA527F5-742B-476A-AE04-0B471D630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3" name="Kép 2">
            <a:extLst>
              <a:ext uri="{FF2B5EF4-FFF2-40B4-BE49-F238E27FC236}">
                <a16:creationId xmlns="" xmlns:a16="http://schemas.microsoft.com/office/drawing/2014/main" id="{0113F179-ACC7-4F9A-BC11-60EC6A0604F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9981" y="31611"/>
            <a:ext cx="8104038" cy="6180058"/>
          </a:xfrm>
          <a:prstGeom prst="rect">
            <a:avLst/>
          </a:prstGeom>
        </p:spPr>
      </p:pic>
      <p:sp>
        <p:nvSpPr>
          <p:cNvPr id="5" name="Szövegdoboz 4">
            <a:extLst>
              <a:ext uri="{FF2B5EF4-FFF2-40B4-BE49-F238E27FC236}">
                <a16:creationId xmlns="" xmlns:a16="http://schemas.microsoft.com/office/drawing/2014/main" id="{BA328D82-8C36-4DAE-8064-75CC51F821DF}"/>
              </a:ext>
            </a:extLst>
          </p:cNvPr>
          <p:cNvSpPr txBox="1"/>
          <p:nvPr/>
        </p:nvSpPr>
        <p:spPr>
          <a:xfrm>
            <a:off x="3164541" y="180460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dirty="0"/>
              <a:t>Manet: A Café </a:t>
            </a:r>
            <a:r>
              <a:rPr lang="hu-HU" dirty="0" err="1"/>
              <a:t>Gouerbois</a:t>
            </a:r>
            <a:r>
              <a:rPr lang="hu-HU" dirty="0"/>
              <a:t>-ban</a:t>
            </a:r>
          </a:p>
        </p:txBody>
      </p:sp>
      <p:sp>
        <p:nvSpPr>
          <p:cNvPr id="7" name="Szövegdoboz 6">
            <a:extLst>
              <a:ext uri="{FF2B5EF4-FFF2-40B4-BE49-F238E27FC236}">
                <a16:creationId xmlns="" xmlns:a16="http://schemas.microsoft.com/office/drawing/2014/main" id="{3FF7F32D-F20F-485E-B459-BDA59739B2FF}"/>
              </a:ext>
            </a:extLst>
          </p:cNvPr>
          <p:cNvSpPr txBox="1"/>
          <p:nvPr/>
        </p:nvSpPr>
        <p:spPr>
          <a:xfrm>
            <a:off x="368300" y="6211669"/>
            <a:ext cx="863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dirty="0">
                <a:hlinkClick r:id="rId3"/>
              </a:rPr>
              <a:t>https://www.artmagazin.hu/articles/vendegtartalom/az_impresszionizmus_bolcsojenel</a:t>
            </a:r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3670376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="" xmlns:a16="http://schemas.microsoft.com/office/drawing/2014/main" id="{3BE41CFF-A91B-4179-B979-4D0499954D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871" y="283244"/>
            <a:ext cx="2126129" cy="2126129"/>
          </a:xfrm>
          <a:prstGeom prst="rect">
            <a:avLst/>
          </a:prstGeom>
        </p:spPr>
      </p:pic>
      <p:sp>
        <p:nvSpPr>
          <p:cNvPr id="5" name="Szövegdoboz 4">
            <a:extLst>
              <a:ext uri="{FF2B5EF4-FFF2-40B4-BE49-F238E27FC236}">
                <a16:creationId xmlns="" xmlns:a16="http://schemas.microsoft.com/office/drawing/2014/main" id="{D09AEA39-974E-4DA0-A96F-B30548D643C1}"/>
              </a:ext>
            </a:extLst>
          </p:cNvPr>
          <p:cNvSpPr txBox="1"/>
          <p:nvPr/>
        </p:nvSpPr>
        <p:spPr>
          <a:xfrm>
            <a:off x="2604798" y="209473"/>
            <a:ext cx="4572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b="1" dirty="0"/>
              <a:t>Louis </a:t>
            </a:r>
            <a:r>
              <a:rPr lang="hu-HU" b="1" dirty="0" err="1"/>
              <a:t>Leroy</a:t>
            </a:r>
            <a:r>
              <a:rPr lang="hu-HU" b="1" dirty="0"/>
              <a:t>  </a:t>
            </a:r>
          </a:p>
          <a:p>
            <a:r>
              <a:rPr lang="hu-HU" dirty="0"/>
              <a:t>XIX. században Franciaországban elismert festő és író</a:t>
            </a:r>
          </a:p>
        </p:txBody>
      </p:sp>
      <p:sp>
        <p:nvSpPr>
          <p:cNvPr id="7" name="Szövegdoboz 6">
            <a:extLst>
              <a:ext uri="{FF2B5EF4-FFF2-40B4-BE49-F238E27FC236}">
                <a16:creationId xmlns="" xmlns:a16="http://schemas.microsoft.com/office/drawing/2014/main" id="{FB4BF858-1A79-4859-B6F6-AB05D22DC886}"/>
              </a:ext>
            </a:extLst>
          </p:cNvPr>
          <p:cNvSpPr txBox="1"/>
          <p:nvPr/>
        </p:nvSpPr>
        <p:spPr>
          <a:xfrm>
            <a:off x="4890798" y="5965594"/>
            <a:ext cx="40933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1000" dirty="0">
                <a:hlinkClick r:id="rId3"/>
              </a:rPr>
              <a:t>https://artmargok.wordpress.com/2013/10/26/a-nap-idezete-oktober-26/</a:t>
            </a:r>
            <a:endParaRPr lang="hu-HU" sz="1000" dirty="0"/>
          </a:p>
          <a:p>
            <a:endParaRPr lang="hu-HU" dirty="0"/>
          </a:p>
        </p:txBody>
      </p:sp>
      <p:sp>
        <p:nvSpPr>
          <p:cNvPr id="9" name="Szövegdoboz 8">
            <a:extLst>
              <a:ext uri="{FF2B5EF4-FFF2-40B4-BE49-F238E27FC236}">
                <a16:creationId xmlns="" xmlns:a16="http://schemas.microsoft.com/office/drawing/2014/main" id="{A7898477-B948-4E4A-AD70-53F2E66910D3}"/>
              </a:ext>
            </a:extLst>
          </p:cNvPr>
          <p:cNvSpPr txBox="1"/>
          <p:nvPr/>
        </p:nvSpPr>
        <p:spPr>
          <a:xfrm>
            <a:off x="5230160" y="6297758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1200" dirty="0">
                <a:solidFill>
                  <a:schemeClr val="accent1"/>
                </a:solidFill>
              </a:rPr>
              <a:t>Artmargók művészeti széljegyzetek</a:t>
            </a:r>
          </a:p>
        </p:txBody>
      </p:sp>
      <p:pic>
        <p:nvPicPr>
          <p:cNvPr id="2" name="Kép 1">
            <a:extLst>
              <a:ext uri="{FF2B5EF4-FFF2-40B4-BE49-F238E27FC236}">
                <a16:creationId xmlns="" xmlns:a16="http://schemas.microsoft.com/office/drawing/2014/main" id="{355405EA-4D43-4008-930A-9E66EE34F03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62629" y="923835"/>
            <a:ext cx="4093331" cy="3180824"/>
          </a:xfrm>
          <a:prstGeom prst="rect">
            <a:avLst/>
          </a:prstGeom>
        </p:spPr>
      </p:pic>
      <p:pic>
        <p:nvPicPr>
          <p:cNvPr id="4" name="Kép 3">
            <a:extLst>
              <a:ext uri="{FF2B5EF4-FFF2-40B4-BE49-F238E27FC236}">
                <a16:creationId xmlns="" xmlns:a16="http://schemas.microsoft.com/office/drawing/2014/main" id="{6EBACA79-8F40-4222-A353-916B6FCC55B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870" y="2616200"/>
            <a:ext cx="3225731" cy="4083204"/>
          </a:xfrm>
          <a:prstGeom prst="rect">
            <a:avLst/>
          </a:prstGeom>
        </p:spPr>
      </p:pic>
      <p:sp>
        <p:nvSpPr>
          <p:cNvPr id="10" name="Szövegdoboz 9">
            <a:extLst>
              <a:ext uri="{FF2B5EF4-FFF2-40B4-BE49-F238E27FC236}">
                <a16:creationId xmlns="" xmlns:a16="http://schemas.microsoft.com/office/drawing/2014/main" id="{8BAB4428-6367-49BA-9F19-A94EA5285E6F}"/>
              </a:ext>
            </a:extLst>
          </p:cNvPr>
          <p:cNvSpPr txBox="1"/>
          <p:nvPr/>
        </p:nvSpPr>
        <p:spPr>
          <a:xfrm>
            <a:off x="3573929" y="4874196"/>
            <a:ext cx="54102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dirty="0" err="1"/>
              <a:t>Nadar</a:t>
            </a:r>
            <a:r>
              <a:rPr lang="hu-HU" dirty="0"/>
              <a:t> stúdiója a 35 </a:t>
            </a:r>
            <a:r>
              <a:rPr lang="hu-HU" dirty="0" err="1"/>
              <a:t>Boulevard</a:t>
            </a:r>
            <a:r>
              <a:rPr lang="hu-HU" dirty="0"/>
              <a:t> </a:t>
            </a:r>
            <a:r>
              <a:rPr lang="hu-HU" dirty="0" err="1"/>
              <a:t>des</a:t>
            </a:r>
            <a:r>
              <a:rPr lang="hu-HU" dirty="0"/>
              <a:t> </a:t>
            </a:r>
            <a:r>
              <a:rPr lang="hu-HU" dirty="0" err="1"/>
              <a:t>Capucines</a:t>
            </a:r>
            <a:r>
              <a:rPr lang="hu-HU" dirty="0"/>
              <a:t>, Párizs, 1855 körül (fotó) </a:t>
            </a:r>
          </a:p>
        </p:txBody>
      </p:sp>
    </p:spTree>
    <p:extLst>
      <p:ext uri="{BB962C8B-B14F-4D97-AF65-F5344CB8AC3E}">
        <p14:creationId xmlns:p14="http://schemas.microsoft.com/office/powerpoint/2010/main" val="38708919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="" xmlns:a16="http://schemas.microsoft.com/office/drawing/2014/main" id="{DA45C00A-A4C3-48C3-AFAF-3B9720C31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u-HU" sz="1800" b="1" dirty="0"/>
              <a:t>Paul </a:t>
            </a:r>
            <a:r>
              <a:rPr lang="hu-HU" sz="1800" b="1" dirty="0" err="1"/>
              <a:t>Durand-Ruel</a:t>
            </a:r>
            <a:r>
              <a:rPr lang="hu-HU" sz="1800" b="1" dirty="0"/>
              <a:t> </a:t>
            </a:r>
            <a:br>
              <a:rPr lang="hu-HU" sz="1800" b="1" dirty="0"/>
            </a:br>
            <a:r>
              <a:rPr lang="hu-HU" sz="1800" b="1" dirty="0"/>
              <a:t/>
            </a:r>
            <a:br>
              <a:rPr lang="hu-HU" sz="1800" b="1" dirty="0"/>
            </a:br>
            <a:r>
              <a:rPr lang="hu-HU" sz="1800" dirty="0"/>
              <a:t>1831–1922. </a:t>
            </a:r>
            <a:br>
              <a:rPr lang="hu-HU" sz="1800" dirty="0"/>
            </a:br>
            <a:r>
              <a:rPr lang="hu-HU" sz="1800" i="1" dirty="0"/>
              <a:t>francia műkereskedő</a:t>
            </a:r>
            <a:r>
              <a:rPr lang="hu-HU" sz="1800" dirty="0"/>
              <a:t>, az impresszionisták legnagyobb támogatója.</a:t>
            </a:r>
          </a:p>
        </p:txBody>
      </p:sp>
      <p:pic>
        <p:nvPicPr>
          <p:cNvPr id="3" name="Kép 2">
            <a:extLst>
              <a:ext uri="{FF2B5EF4-FFF2-40B4-BE49-F238E27FC236}">
                <a16:creationId xmlns="" xmlns:a16="http://schemas.microsoft.com/office/drawing/2014/main" id="{C38948FA-7C23-443E-AD8B-B1681C3DBC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6375" y="1690689"/>
            <a:ext cx="6191250" cy="4495800"/>
          </a:xfrm>
          <a:prstGeom prst="rect">
            <a:avLst/>
          </a:prstGeom>
        </p:spPr>
      </p:pic>
      <p:sp>
        <p:nvSpPr>
          <p:cNvPr id="5" name="Szövegdoboz 4">
            <a:extLst>
              <a:ext uri="{FF2B5EF4-FFF2-40B4-BE49-F238E27FC236}">
                <a16:creationId xmlns="" xmlns:a16="http://schemas.microsoft.com/office/drawing/2014/main" id="{F3744207-909F-4A04-ACF9-6D1EC42F247C}"/>
              </a:ext>
            </a:extLst>
          </p:cNvPr>
          <p:cNvSpPr txBox="1"/>
          <p:nvPr/>
        </p:nvSpPr>
        <p:spPr>
          <a:xfrm>
            <a:off x="615950" y="6319841"/>
            <a:ext cx="83185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dirty="0">
                <a:hlinkClick r:id="rId3"/>
              </a:rPr>
              <a:t>https://www.linkedin.com/pulse/dealer-paul-durand-ruel-czudej-mcdonough-pf3me</a:t>
            </a:r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6730375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zövegdoboz 4">
            <a:extLst>
              <a:ext uri="{FF2B5EF4-FFF2-40B4-BE49-F238E27FC236}">
                <a16:creationId xmlns="" xmlns:a16="http://schemas.microsoft.com/office/drawing/2014/main" id="{9F0D7821-E883-43B9-9544-78444F944DEB}"/>
              </a:ext>
            </a:extLst>
          </p:cNvPr>
          <p:cNvSpPr txBox="1"/>
          <p:nvPr/>
        </p:nvSpPr>
        <p:spPr>
          <a:xfrm>
            <a:off x="6094880" y="3742765"/>
            <a:ext cx="2699497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b="1" dirty="0"/>
              <a:t>Csók István</a:t>
            </a:r>
          </a:p>
          <a:p>
            <a:pPr algn="ctr"/>
            <a:r>
              <a:rPr lang="hu-HU" b="1" dirty="0"/>
              <a:t>Csendélet szántófölddel</a:t>
            </a:r>
            <a:r>
              <a:rPr lang="hu-HU" dirty="0"/>
              <a:t/>
            </a:r>
            <a:br>
              <a:rPr lang="hu-HU" dirty="0"/>
            </a:br>
            <a:r>
              <a:rPr lang="hu-HU" dirty="0"/>
              <a:t>1890</a:t>
            </a:r>
            <a:br>
              <a:rPr lang="hu-HU" dirty="0"/>
            </a:br>
            <a:r>
              <a:rPr lang="hu-HU" dirty="0"/>
              <a:t>Olaj, vászon, 115,8 × 136,8 cm</a:t>
            </a:r>
            <a:br>
              <a:rPr lang="hu-HU" dirty="0"/>
            </a:br>
            <a:r>
              <a:rPr lang="hu-HU" dirty="0"/>
              <a:t>Magyar Nemzeti Galéria,</a:t>
            </a:r>
          </a:p>
        </p:txBody>
      </p:sp>
      <p:pic>
        <p:nvPicPr>
          <p:cNvPr id="7" name="Kép 6">
            <a:extLst>
              <a:ext uri="{FF2B5EF4-FFF2-40B4-BE49-F238E27FC236}">
                <a16:creationId xmlns="" xmlns:a16="http://schemas.microsoft.com/office/drawing/2014/main" id="{8D48DA8D-3310-4339-B496-36D2232056E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88836" y="161262"/>
            <a:ext cx="1963082" cy="2465398"/>
          </a:xfrm>
          <a:prstGeom prst="rect">
            <a:avLst/>
          </a:prstGeom>
        </p:spPr>
      </p:pic>
      <p:pic>
        <p:nvPicPr>
          <p:cNvPr id="10" name="Kép 9">
            <a:extLst>
              <a:ext uri="{FF2B5EF4-FFF2-40B4-BE49-F238E27FC236}">
                <a16:creationId xmlns="" xmlns:a16="http://schemas.microsoft.com/office/drawing/2014/main" id="{767249E1-1328-40DF-A812-33E318DE857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9623" y="1685364"/>
            <a:ext cx="5661919" cy="4751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9690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="" xmlns:a16="http://schemas.microsoft.com/office/drawing/2014/main" id="{5AAAEC79-0F18-4EDE-B8AA-DED4523DE80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2455817" cy="3768882"/>
          </a:xfrm>
          <a:prstGeom prst="rect">
            <a:avLst/>
          </a:prstGeom>
        </p:spPr>
      </p:pic>
      <p:pic>
        <p:nvPicPr>
          <p:cNvPr id="4" name="Kép 3">
            <a:extLst>
              <a:ext uri="{FF2B5EF4-FFF2-40B4-BE49-F238E27FC236}">
                <a16:creationId xmlns="" xmlns:a16="http://schemas.microsoft.com/office/drawing/2014/main" id="{01B41A54-0222-4B53-A18F-A6472043731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2222" y="2177734"/>
            <a:ext cx="6448898" cy="4299265"/>
          </a:xfrm>
          <a:prstGeom prst="rect">
            <a:avLst/>
          </a:prstGeom>
        </p:spPr>
      </p:pic>
      <p:sp>
        <p:nvSpPr>
          <p:cNvPr id="6" name="Szövegdoboz 5">
            <a:extLst>
              <a:ext uri="{FF2B5EF4-FFF2-40B4-BE49-F238E27FC236}">
                <a16:creationId xmlns="" xmlns:a16="http://schemas.microsoft.com/office/drawing/2014/main" id="{5AAF3C2D-3AE0-4366-ADD5-67449AB123A2}"/>
              </a:ext>
            </a:extLst>
          </p:cNvPr>
          <p:cNvSpPr txBox="1"/>
          <p:nvPr/>
        </p:nvSpPr>
        <p:spPr>
          <a:xfrm>
            <a:off x="340659" y="3841620"/>
            <a:ext cx="184672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b="1" dirty="0"/>
              <a:t>Georges </a:t>
            </a:r>
            <a:r>
              <a:rPr lang="hu-HU" b="1" dirty="0" err="1"/>
              <a:t>Seurat</a:t>
            </a:r>
            <a:endParaRPr lang="hu-HU" b="1" dirty="0"/>
          </a:p>
          <a:p>
            <a:pPr algn="ctr"/>
            <a:r>
              <a:rPr lang="hu-HU" sz="1400" b="1" dirty="0"/>
              <a:t>1859-1891</a:t>
            </a:r>
            <a:endParaRPr lang="hu-HU" b="1" dirty="0"/>
          </a:p>
        </p:txBody>
      </p:sp>
      <p:sp>
        <p:nvSpPr>
          <p:cNvPr id="8" name="Szövegdoboz 7">
            <a:extLst>
              <a:ext uri="{FF2B5EF4-FFF2-40B4-BE49-F238E27FC236}">
                <a16:creationId xmlns="" xmlns:a16="http://schemas.microsoft.com/office/drawing/2014/main" id="{70C86BFD-43D4-4BCA-A32C-582B788CFC3C}"/>
              </a:ext>
            </a:extLst>
          </p:cNvPr>
          <p:cNvSpPr txBox="1"/>
          <p:nvPr/>
        </p:nvSpPr>
        <p:spPr>
          <a:xfrm>
            <a:off x="3953435" y="684112"/>
            <a:ext cx="4572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b="0" i="1" u="none" strike="noStrike" dirty="0">
                <a:effectLst/>
                <a:latin typeface="Google Sans"/>
              </a:rPr>
              <a:t>Fürdőzők </a:t>
            </a:r>
            <a:r>
              <a:rPr lang="hu-HU" b="0" i="1" u="none" strike="noStrike" dirty="0" err="1">
                <a:effectLst/>
                <a:latin typeface="Google Sans"/>
              </a:rPr>
              <a:t>Asnières</a:t>
            </a:r>
            <a:r>
              <a:rPr lang="hu-HU" b="0" i="1" u="none" strike="noStrike" dirty="0">
                <a:effectLst/>
                <a:latin typeface="Google Sans"/>
              </a:rPr>
              <a:t>-ben</a:t>
            </a:r>
          </a:p>
          <a:p>
            <a:pPr algn="ctr"/>
            <a:r>
              <a:rPr lang="hu-HU" dirty="0"/>
              <a:t>1883–1884</a:t>
            </a:r>
          </a:p>
          <a:p>
            <a:pPr algn="ctr"/>
            <a:r>
              <a:rPr lang="hu-HU" dirty="0"/>
              <a:t>Olaj, vásznon, 201x301,5 cm </a:t>
            </a:r>
          </a:p>
          <a:p>
            <a:pPr algn="ctr"/>
            <a:r>
              <a:rPr lang="hu-HU" dirty="0"/>
              <a:t>National </a:t>
            </a:r>
            <a:r>
              <a:rPr lang="hu-HU" dirty="0" err="1"/>
              <a:t>Gallery</a:t>
            </a:r>
            <a:r>
              <a:rPr lang="hu-HU" dirty="0"/>
              <a:t>, London</a:t>
            </a:r>
          </a:p>
        </p:txBody>
      </p:sp>
      <p:pic>
        <p:nvPicPr>
          <p:cNvPr id="3074" name="Picture 2" descr="Szerkesztés a Wikidatán">
            <a:hlinkClick r:id="rId4" tooltip="Szerkesztés a Wikidatán"/>
            <a:extLst>
              <a:ext uri="{FF2B5EF4-FFF2-40B4-BE49-F238E27FC236}">
                <a16:creationId xmlns="" xmlns:a16="http://schemas.microsoft.com/office/drawing/2014/main" id="{DEF28311-F2C7-424F-A3DD-B617201188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9800" y="-136525"/>
            <a:ext cx="95250" cy="9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73349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="" xmlns:a16="http://schemas.microsoft.com/office/drawing/2014/main" id="{B35D0760-CB96-4CAB-8CAA-7ECE58FE8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4720" y="365126"/>
            <a:ext cx="5040630" cy="1325563"/>
          </a:xfrm>
        </p:spPr>
        <p:txBody>
          <a:bodyPr>
            <a:normAutofit/>
          </a:bodyPr>
          <a:lstStyle/>
          <a:p>
            <a:pPr algn="ctr"/>
            <a:r>
              <a:rPr lang="hu-HU" sz="2000" dirty="0" err="1"/>
              <a:t>Gustave</a:t>
            </a:r>
            <a:r>
              <a:rPr lang="hu-HU" sz="2000" dirty="0"/>
              <a:t> </a:t>
            </a:r>
            <a:r>
              <a:rPr lang="hu-HU" sz="2000" i="1" dirty="0" err="1"/>
              <a:t>Caillebotte</a:t>
            </a:r>
            <a:r>
              <a:rPr lang="hu-HU" sz="2000" i="1" dirty="0"/>
              <a:t> </a:t>
            </a:r>
            <a:br>
              <a:rPr lang="hu-HU" sz="2000" i="1" dirty="0"/>
            </a:br>
            <a:r>
              <a:rPr lang="hu-HU" sz="2000" i="1" dirty="0"/>
              <a:t>Párizs utca; Esős nap</a:t>
            </a:r>
            <a:r>
              <a:rPr lang="hu-HU" sz="2000" dirty="0"/>
              <a:t> és a modern város víziója</a:t>
            </a:r>
            <a:br>
              <a:rPr lang="hu-HU" sz="2000" dirty="0"/>
            </a:br>
            <a:r>
              <a:rPr lang="hu-HU" sz="2000" dirty="0"/>
              <a:t> 1877-</a:t>
            </a:r>
          </a:p>
        </p:txBody>
      </p:sp>
      <p:pic>
        <p:nvPicPr>
          <p:cNvPr id="3" name="Kép 2">
            <a:extLst>
              <a:ext uri="{FF2B5EF4-FFF2-40B4-BE49-F238E27FC236}">
                <a16:creationId xmlns="" xmlns:a16="http://schemas.microsoft.com/office/drawing/2014/main" id="{4087A1D4-CBFF-4139-96F0-806C9DE6DEF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2991394" cy="2991394"/>
          </a:xfrm>
          <a:prstGeom prst="rect">
            <a:avLst/>
          </a:prstGeom>
        </p:spPr>
      </p:pic>
      <p:pic>
        <p:nvPicPr>
          <p:cNvPr id="4" name="Kép 3">
            <a:extLst>
              <a:ext uri="{FF2B5EF4-FFF2-40B4-BE49-F238E27FC236}">
                <a16:creationId xmlns="" xmlns:a16="http://schemas.microsoft.com/office/drawing/2014/main" id="{80A56122-4539-4C0A-9815-84DFBF56B60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89919" y="2220686"/>
            <a:ext cx="6071770" cy="4637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1024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="" xmlns:a16="http://schemas.microsoft.com/office/drawing/2014/main" id="{1A5EE87B-50B5-4B2F-807E-A3E9901BD02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2129246" cy="2557817"/>
          </a:xfrm>
          <a:prstGeom prst="rect">
            <a:avLst/>
          </a:prstGeom>
        </p:spPr>
      </p:pic>
      <p:sp>
        <p:nvSpPr>
          <p:cNvPr id="4" name="Szövegdoboz 3">
            <a:extLst>
              <a:ext uri="{FF2B5EF4-FFF2-40B4-BE49-F238E27FC236}">
                <a16:creationId xmlns="" xmlns:a16="http://schemas.microsoft.com/office/drawing/2014/main" id="{15E3ED02-3EE4-4CEE-89D9-3F5C8869EE76}"/>
              </a:ext>
            </a:extLst>
          </p:cNvPr>
          <p:cNvSpPr txBox="1"/>
          <p:nvPr/>
        </p:nvSpPr>
        <p:spPr>
          <a:xfrm>
            <a:off x="1856735" y="131397"/>
            <a:ext cx="18603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600" dirty="0"/>
              <a:t>Hollósy Simon</a:t>
            </a:r>
          </a:p>
          <a:p>
            <a:pPr algn="ctr"/>
            <a:r>
              <a:rPr lang="hu-HU" sz="1600" dirty="0"/>
              <a:t>1857-1918</a:t>
            </a:r>
          </a:p>
        </p:txBody>
      </p:sp>
      <p:pic>
        <p:nvPicPr>
          <p:cNvPr id="5" name="Kép 4">
            <a:extLst>
              <a:ext uri="{FF2B5EF4-FFF2-40B4-BE49-F238E27FC236}">
                <a16:creationId xmlns="" xmlns:a16="http://schemas.microsoft.com/office/drawing/2014/main" id="{531B5B9F-8900-4468-A9BB-770FD1AEF9E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44529" y="0"/>
            <a:ext cx="5623973" cy="5558118"/>
          </a:xfrm>
          <a:prstGeom prst="rect">
            <a:avLst/>
          </a:prstGeom>
        </p:spPr>
      </p:pic>
      <p:sp>
        <p:nvSpPr>
          <p:cNvPr id="7" name="Szövegdoboz 6">
            <a:extLst>
              <a:ext uri="{FF2B5EF4-FFF2-40B4-BE49-F238E27FC236}">
                <a16:creationId xmlns="" xmlns:a16="http://schemas.microsoft.com/office/drawing/2014/main" id="{ED598E2A-AC7F-48FD-9D38-51822A73E8B2}"/>
              </a:ext>
            </a:extLst>
          </p:cNvPr>
          <p:cNvSpPr txBox="1"/>
          <p:nvPr/>
        </p:nvSpPr>
        <p:spPr>
          <a:xfrm>
            <a:off x="4428564" y="5673768"/>
            <a:ext cx="4572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i="1" dirty="0"/>
              <a:t>Szénaboglyák</a:t>
            </a:r>
          </a:p>
          <a:p>
            <a:pPr algn="ctr"/>
            <a:r>
              <a:rPr lang="hu-HU" dirty="0"/>
              <a:t>olaj, vásznon </a:t>
            </a:r>
            <a:r>
              <a:rPr lang="hu-HU" i="1" dirty="0"/>
              <a:t>50x50cm</a:t>
            </a:r>
          </a:p>
          <a:p>
            <a:pPr algn="ctr"/>
            <a:r>
              <a:rPr lang="hu-HU" i="1" dirty="0"/>
              <a:t>1912</a:t>
            </a:r>
          </a:p>
          <a:p>
            <a:pPr algn="ctr"/>
            <a:r>
              <a:rPr lang="hu-HU" i="1" dirty="0"/>
              <a:t>MNG</a:t>
            </a:r>
            <a:endParaRPr lang="hu-HU" dirty="0"/>
          </a:p>
        </p:txBody>
      </p:sp>
      <p:sp>
        <p:nvSpPr>
          <p:cNvPr id="11" name="Szövegdoboz 10">
            <a:extLst>
              <a:ext uri="{FF2B5EF4-FFF2-40B4-BE49-F238E27FC236}">
                <a16:creationId xmlns="" xmlns:a16="http://schemas.microsoft.com/office/drawing/2014/main" id="{BAA5CB20-0E62-4045-A293-9DBCECC78172}"/>
              </a:ext>
            </a:extLst>
          </p:cNvPr>
          <p:cNvSpPr txBox="1"/>
          <p:nvPr/>
        </p:nvSpPr>
        <p:spPr>
          <a:xfrm>
            <a:off x="570929" y="5921962"/>
            <a:ext cx="1558318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400" dirty="0"/>
              <a:t>Tengeri hántás</a:t>
            </a:r>
          </a:p>
          <a:p>
            <a:pPr algn="ctr"/>
            <a:r>
              <a:rPr lang="hu-HU" sz="1400" dirty="0"/>
              <a:t>1885</a:t>
            </a:r>
          </a:p>
          <a:p>
            <a:pPr algn="ctr"/>
            <a:r>
              <a:rPr lang="hu-HU" sz="1400" dirty="0"/>
              <a:t>150x100 cm</a:t>
            </a:r>
          </a:p>
          <a:p>
            <a:pPr algn="ctr"/>
            <a:r>
              <a:rPr lang="hu-HU" sz="1400" dirty="0"/>
              <a:t>MNG</a:t>
            </a:r>
          </a:p>
          <a:p>
            <a:endParaRPr lang="hu-HU" dirty="0"/>
          </a:p>
        </p:txBody>
      </p:sp>
      <p:pic>
        <p:nvPicPr>
          <p:cNvPr id="12" name="Kép 11">
            <a:extLst>
              <a:ext uri="{FF2B5EF4-FFF2-40B4-BE49-F238E27FC236}">
                <a16:creationId xmlns="" xmlns:a16="http://schemas.microsoft.com/office/drawing/2014/main" id="{20FAD159-8404-483C-8916-2AB81476B39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680" y="2557817"/>
            <a:ext cx="2194288" cy="3254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0706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="" xmlns:a16="http://schemas.microsoft.com/office/drawing/2014/main" id="{9A232771-71DF-4AF2-8D36-71D0A2496F5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4898" y="298358"/>
            <a:ext cx="3272117" cy="3272117"/>
          </a:xfrm>
          <a:prstGeom prst="rect">
            <a:avLst/>
          </a:prstGeom>
        </p:spPr>
      </p:pic>
      <p:sp>
        <p:nvSpPr>
          <p:cNvPr id="5" name="Szövegdoboz 4">
            <a:extLst>
              <a:ext uri="{FF2B5EF4-FFF2-40B4-BE49-F238E27FC236}">
                <a16:creationId xmlns="" xmlns:a16="http://schemas.microsoft.com/office/drawing/2014/main" id="{EBD8008C-7A48-43C6-831C-F150F985324C}"/>
              </a:ext>
            </a:extLst>
          </p:cNvPr>
          <p:cNvSpPr txBox="1"/>
          <p:nvPr/>
        </p:nvSpPr>
        <p:spPr>
          <a:xfrm>
            <a:off x="-941294" y="3609073"/>
            <a:ext cx="34480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dirty="0"/>
              <a:t>Fényes Adolf</a:t>
            </a:r>
          </a:p>
          <a:p>
            <a:pPr algn="ctr"/>
            <a:r>
              <a:rPr lang="hu-HU" dirty="0"/>
              <a:t>1867- 1945</a:t>
            </a:r>
          </a:p>
        </p:txBody>
      </p:sp>
      <p:pic>
        <p:nvPicPr>
          <p:cNvPr id="7" name="Kép 6">
            <a:extLst>
              <a:ext uri="{FF2B5EF4-FFF2-40B4-BE49-F238E27FC236}">
                <a16:creationId xmlns="" xmlns:a16="http://schemas.microsoft.com/office/drawing/2014/main" id="{6A13437B-E98B-4740-A92E-5745DC4271A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67954" y="4483"/>
            <a:ext cx="5513296" cy="6688924"/>
          </a:xfrm>
          <a:prstGeom prst="rect">
            <a:avLst/>
          </a:prstGeom>
        </p:spPr>
      </p:pic>
      <p:sp>
        <p:nvSpPr>
          <p:cNvPr id="8" name="Szövegdoboz 7">
            <a:extLst>
              <a:ext uri="{FF2B5EF4-FFF2-40B4-BE49-F238E27FC236}">
                <a16:creationId xmlns="" xmlns:a16="http://schemas.microsoft.com/office/drawing/2014/main" id="{E9669F54-FC2A-430C-9B97-FBC4D5ADF8B5}"/>
              </a:ext>
            </a:extLst>
          </p:cNvPr>
          <p:cNvSpPr txBox="1"/>
          <p:nvPr/>
        </p:nvSpPr>
        <p:spPr>
          <a:xfrm>
            <a:off x="1703295" y="5493078"/>
            <a:ext cx="18646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dirty="0"/>
              <a:t>Testvérek</a:t>
            </a:r>
          </a:p>
          <a:p>
            <a:pPr algn="ctr"/>
            <a:r>
              <a:rPr lang="hu-HU" dirty="0"/>
              <a:t>1906</a:t>
            </a:r>
          </a:p>
          <a:p>
            <a:pPr algn="ctr"/>
            <a:r>
              <a:rPr lang="hu-HU" dirty="0"/>
              <a:t>Olaj, vásznon</a:t>
            </a:r>
          </a:p>
          <a:p>
            <a:pPr algn="ctr"/>
            <a:r>
              <a:rPr lang="hu-HU" dirty="0"/>
              <a:t>120,5 × 101 cm</a:t>
            </a:r>
          </a:p>
        </p:txBody>
      </p:sp>
    </p:spTree>
    <p:extLst>
      <p:ext uri="{BB962C8B-B14F-4D97-AF65-F5344CB8AC3E}">
        <p14:creationId xmlns:p14="http://schemas.microsoft.com/office/powerpoint/2010/main" val="30769259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="" xmlns:a16="http://schemas.microsoft.com/office/drawing/2014/main" id="{15FD59CC-1766-4A17-B3C9-772DEC5B18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3131" y="-16565"/>
            <a:ext cx="5300870" cy="6839832"/>
          </a:xfrm>
          <a:prstGeom prst="rect">
            <a:avLst/>
          </a:prstGeom>
        </p:spPr>
      </p:pic>
      <p:pic>
        <p:nvPicPr>
          <p:cNvPr id="4" name="Kép 3">
            <a:extLst>
              <a:ext uri="{FF2B5EF4-FFF2-40B4-BE49-F238E27FC236}">
                <a16:creationId xmlns="" xmlns:a16="http://schemas.microsoft.com/office/drawing/2014/main" id="{F0A8DB0C-23DA-4B21-A93E-A8CEDDFE730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1896020" cy="2255716"/>
          </a:xfrm>
          <a:prstGeom prst="rect">
            <a:avLst/>
          </a:prstGeom>
        </p:spPr>
      </p:pic>
      <p:sp>
        <p:nvSpPr>
          <p:cNvPr id="6" name="Szövegdoboz 5">
            <a:extLst>
              <a:ext uri="{FF2B5EF4-FFF2-40B4-BE49-F238E27FC236}">
                <a16:creationId xmlns="" xmlns:a16="http://schemas.microsoft.com/office/drawing/2014/main" id="{D307B0D5-EEEC-40BA-833B-B943E8B870F0}"/>
              </a:ext>
            </a:extLst>
          </p:cNvPr>
          <p:cNvSpPr txBox="1"/>
          <p:nvPr/>
        </p:nvSpPr>
        <p:spPr>
          <a:xfrm>
            <a:off x="-389981" y="3285810"/>
            <a:ext cx="45720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hu-HU" i="1" dirty="0"/>
          </a:p>
          <a:p>
            <a:pPr algn="ctr"/>
            <a:r>
              <a:rPr lang="hu-HU" b="1" dirty="0" err="1"/>
              <a:t>Berthe</a:t>
            </a:r>
            <a:r>
              <a:rPr lang="hu-HU" b="1" dirty="0"/>
              <a:t> </a:t>
            </a:r>
            <a:r>
              <a:rPr lang="hu-HU" b="1" dirty="0" err="1"/>
              <a:t>Morisot</a:t>
            </a:r>
            <a:endParaRPr lang="hu-HU" b="1" dirty="0"/>
          </a:p>
          <a:p>
            <a:pPr algn="ctr"/>
            <a:endParaRPr lang="hu-HU" b="1" dirty="0"/>
          </a:p>
          <a:p>
            <a:pPr algn="ctr"/>
            <a:r>
              <a:rPr lang="hu-HU" i="1" dirty="0"/>
              <a:t>A bölcső</a:t>
            </a:r>
          </a:p>
          <a:p>
            <a:pPr algn="ctr"/>
            <a:r>
              <a:rPr lang="hu-HU" dirty="0"/>
              <a:t>1872</a:t>
            </a:r>
          </a:p>
          <a:p>
            <a:pPr algn="ctr"/>
            <a:r>
              <a:rPr lang="hu-HU" dirty="0"/>
              <a:t>Olaj , vásznon, 56x46,5 cm </a:t>
            </a:r>
          </a:p>
        </p:txBody>
      </p:sp>
    </p:spTree>
    <p:extLst>
      <p:ext uri="{BB962C8B-B14F-4D97-AF65-F5344CB8AC3E}">
        <p14:creationId xmlns:p14="http://schemas.microsoft.com/office/powerpoint/2010/main" val="87669730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="" xmlns:a16="http://schemas.microsoft.com/office/drawing/2014/main" id="{B94BFCA2-7397-4234-9C2F-EF7E2E05997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0227" y="0"/>
            <a:ext cx="4473773" cy="6858000"/>
          </a:xfrm>
          <a:prstGeom prst="rect">
            <a:avLst/>
          </a:prstGeom>
        </p:spPr>
      </p:pic>
      <p:sp>
        <p:nvSpPr>
          <p:cNvPr id="4" name="Szövegdoboz 3">
            <a:extLst>
              <a:ext uri="{FF2B5EF4-FFF2-40B4-BE49-F238E27FC236}">
                <a16:creationId xmlns="" xmlns:a16="http://schemas.microsoft.com/office/drawing/2014/main" id="{98B0F01A-E5F9-40F3-B99C-517407579EA5}"/>
              </a:ext>
            </a:extLst>
          </p:cNvPr>
          <p:cNvSpPr txBox="1"/>
          <p:nvPr/>
        </p:nvSpPr>
        <p:spPr>
          <a:xfrm>
            <a:off x="1407458" y="3242095"/>
            <a:ext cx="22591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b="1" dirty="0"/>
              <a:t>Mary </a:t>
            </a:r>
            <a:r>
              <a:rPr lang="hu-HU" b="1" dirty="0" err="1"/>
              <a:t>Cassat</a:t>
            </a:r>
            <a:endParaRPr lang="hu-HU" sz="1400" b="1" dirty="0"/>
          </a:p>
          <a:p>
            <a:pPr algn="ctr"/>
            <a:r>
              <a:rPr lang="hu-HU" dirty="0"/>
              <a:t>Portré egy kislányról</a:t>
            </a:r>
          </a:p>
          <a:p>
            <a:pPr algn="ctr"/>
            <a:r>
              <a:rPr lang="hu-HU" dirty="0"/>
              <a:t>1879</a:t>
            </a:r>
          </a:p>
        </p:txBody>
      </p:sp>
      <p:pic>
        <p:nvPicPr>
          <p:cNvPr id="7" name="Kép 6">
            <a:extLst>
              <a:ext uri="{FF2B5EF4-FFF2-40B4-BE49-F238E27FC236}">
                <a16:creationId xmlns="" xmlns:a16="http://schemas.microsoft.com/office/drawing/2014/main" id="{23CF9700-1F67-46CE-A3B9-9EC73006FC9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16811" y="98612"/>
            <a:ext cx="1688738" cy="2255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53937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="" xmlns:a16="http://schemas.microsoft.com/office/drawing/2014/main" id="{D5F5632D-56D5-44E3-994C-33D84398563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4557" y="2093125"/>
            <a:ext cx="6619462" cy="4386497"/>
          </a:xfrm>
          <a:prstGeom prst="rect">
            <a:avLst/>
          </a:prstGeom>
        </p:spPr>
      </p:pic>
      <p:pic>
        <p:nvPicPr>
          <p:cNvPr id="4" name="Kép 3">
            <a:extLst>
              <a:ext uri="{FF2B5EF4-FFF2-40B4-BE49-F238E27FC236}">
                <a16:creationId xmlns="" xmlns:a16="http://schemas.microsoft.com/office/drawing/2014/main" id="{18CB5E66-9761-4D3B-9F9C-D10F26DBF17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38864" y="0"/>
            <a:ext cx="1889924" cy="2536156"/>
          </a:xfrm>
          <a:prstGeom prst="rect">
            <a:avLst/>
          </a:prstGeom>
        </p:spPr>
      </p:pic>
      <p:sp>
        <p:nvSpPr>
          <p:cNvPr id="7" name="Szövegdoboz 6">
            <a:extLst>
              <a:ext uri="{FF2B5EF4-FFF2-40B4-BE49-F238E27FC236}">
                <a16:creationId xmlns="" xmlns:a16="http://schemas.microsoft.com/office/drawing/2014/main" id="{B7F75DC9-E646-49B9-811E-5AB462B9D723}"/>
              </a:ext>
            </a:extLst>
          </p:cNvPr>
          <p:cNvSpPr txBox="1"/>
          <p:nvPr/>
        </p:nvSpPr>
        <p:spPr>
          <a:xfrm>
            <a:off x="2286000" y="615797"/>
            <a:ext cx="45720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b="1" dirty="0"/>
              <a:t>Jean </a:t>
            </a:r>
            <a:r>
              <a:rPr lang="hu-HU" b="1" dirty="0" err="1"/>
              <a:t>Frédéric</a:t>
            </a:r>
            <a:r>
              <a:rPr lang="hu-HU" b="1" dirty="0"/>
              <a:t> </a:t>
            </a:r>
            <a:r>
              <a:rPr lang="hu-HU" b="1" dirty="0" err="1"/>
              <a:t>Bazille</a:t>
            </a:r>
            <a:endParaRPr lang="hu-HU" b="1" dirty="0"/>
          </a:p>
          <a:p>
            <a:pPr algn="ctr"/>
            <a:endParaRPr lang="hu-HU" b="1" dirty="0"/>
          </a:p>
          <a:p>
            <a:pPr algn="ctr"/>
            <a:r>
              <a:rPr lang="hu-HU" dirty="0"/>
              <a:t>Családi találkozó</a:t>
            </a:r>
          </a:p>
          <a:p>
            <a:pPr algn="ctr"/>
            <a:r>
              <a:rPr lang="hu-HU" dirty="0"/>
              <a:t>1867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33368861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="" xmlns:a16="http://schemas.microsoft.com/office/drawing/2014/main" id="{8A460F48-92AA-4FA5-9FF2-E3E450DA24C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77318" y="0"/>
            <a:ext cx="2366682" cy="3701165"/>
          </a:xfrm>
          <a:prstGeom prst="rect">
            <a:avLst/>
          </a:prstGeom>
        </p:spPr>
      </p:pic>
      <p:pic>
        <p:nvPicPr>
          <p:cNvPr id="8" name="Kép 7">
            <a:extLst>
              <a:ext uri="{FF2B5EF4-FFF2-40B4-BE49-F238E27FC236}">
                <a16:creationId xmlns="" xmlns:a16="http://schemas.microsoft.com/office/drawing/2014/main" id="{4E36A279-0CCD-4809-ADCF-81021E64BCD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4799" y="1676400"/>
            <a:ext cx="6472519" cy="5181600"/>
          </a:xfrm>
          <a:prstGeom prst="rect">
            <a:avLst/>
          </a:prstGeom>
        </p:spPr>
      </p:pic>
      <p:sp>
        <p:nvSpPr>
          <p:cNvPr id="10" name="Szövegdoboz 9">
            <a:extLst>
              <a:ext uri="{FF2B5EF4-FFF2-40B4-BE49-F238E27FC236}">
                <a16:creationId xmlns="" xmlns:a16="http://schemas.microsoft.com/office/drawing/2014/main" id="{8E1F4FF2-35A3-495F-AFBB-A8C1928FE2DB}"/>
              </a:ext>
            </a:extLst>
          </p:cNvPr>
          <p:cNvSpPr txBox="1"/>
          <p:nvPr/>
        </p:nvSpPr>
        <p:spPr>
          <a:xfrm>
            <a:off x="1255059" y="1145685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i="1" dirty="0"/>
              <a:t>Budapest kálváriája II.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1419326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-té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é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é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39648</TotalTime>
  <Words>321</Words>
  <Application>Microsoft Office PowerPoint</Application>
  <PresentationFormat>Diavetítés a képernyőre (4:3 oldalarány)</PresentationFormat>
  <Paragraphs>139</Paragraphs>
  <Slides>36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36</vt:i4>
      </vt:variant>
    </vt:vector>
  </HeadingPairs>
  <TitlesOfParts>
    <vt:vector size="37" baseType="lpstr">
      <vt:lpstr>Office-téma</vt:lpstr>
      <vt:lpstr>PowerPoint bemutató</vt:lpstr>
      <vt:lpstr>PowerPoint bemutató</vt:lpstr>
      <vt:lpstr>PowerPoint bemutató</vt:lpstr>
      <vt:lpstr>PowerPoint bemutató</vt:lpstr>
      <vt:lpstr>Auguste Renoire 1869 66,5x81cm 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 </vt:lpstr>
      <vt:lpstr>PowerPoint bemutató</vt:lpstr>
      <vt:lpstr>PowerPoint bemutató</vt:lpstr>
      <vt:lpstr>PowerPoint bemutató</vt:lpstr>
      <vt:lpstr>PowerPoint bemutató</vt:lpstr>
      <vt:lpstr>PowerPoint bemutató</vt:lpstr>
      <vt:lpstr>Ferenczy Károly  Október   1903   olaj, vászon, 125 x 107 cm  MNG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Paul Durand-Ruel   1831–1922.  francia műkereskedő, az impresszionisták legnagyobb támogatója.</vt:lpstr>
      <vt:lpstr>PowerPoint bemutató</vt:lpstr>
      <vt:lpstr>PowerPoint bemutató</vt:lpstr>
      <vt:lpstr>Gustave Caillebotte  Párizs utca; Esős nap és a modern város víziója  1877-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IMPRESSZIONIZMUS</dc:title>
  <dc:creator>Haranghy Géza</dc:creator>
  <cp:lastModifiedBy>Judit</cp:lastModifiedBy>
  <cp:revision>127</cp:revision>
  <dcterms:created xsi:type="dcterms:W3CDTF">2026-08-14T09:46:53Z</dcterms:created>
  <dcterms:modified xsi:type="dcterms:W3CDTF">2026-10-31T09:10:04Z</dcterms:modified>
</cp:coreProperties>
</file>