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  <p:sldId id="414" r:id="rId55"/>
    <p:sldId id="415" r:id="rId56"/>
    <p:sldId id="416" r:id="rId57"/>
    <p:sldId id="417" r:id="rId58"/>
    <p:sldId id="418" r:id="rId59"/>
    <p:sldId id="419" r:id="rId60"/>
    <p:sldId id="420" r:id="rId61"/>
    <p:sldId id="421" r:id="rId62"/>
    <p:sldId id="422" r:id="rId63"/>
    <p:sldId id="423" r:id="rId64"/>
    <p:sldId id="424" r:id="rId65"/>
    <p:sldId id="425" r:id="rId66"/>
    <p:sldId id="426" r:id="rId67"/>
    <p:sldId id="427" r:id="rId68"/>
    <p:sldId id="428" r:id="rId69"/>
    <p:sldId id="429" r:id="rId70"/>
    <p:sldId id="430" r:id="rId71"/>
    <p:sldId id="431" r:id="rId72"/>
    <p:sldId id="432" r:id="rId73"/>
    <p:sldId id="433" r:id="rId74"/>
    <p:sldId id="434" r:id="rId75"/>
    <p:sldId id="435" r:id="rId76"/>
    <p:sldId id="436" r:id="rId77"/>
    <p:sldId id="437" r:id="rId78"/>
    <p:sldId id="438" r:id="rId79"/>
    <p:sldId id="439" r:id="rId80"/>
    <p:sldId id="440" r:id="rId81"/>
    <p:sldId id="441" r:id="rId82"/>
    <p:sldId id="442" r:id="rId83"/>
    <p:sldId id="443" r:id="rId84"/>
    <p:sldId id="444" r:id="rId85"/>
    <p:sldId id="445" r:id="rId86"/>
    <p:sldId id="446" r:id="rId87"/>
    <p:sldId id="447" r:id="rId88"/>
    <p:sldId id="448" r:id="rId89"/>
    <p:sldId id="449" r:id="rId90"/>
    <p:sldId id="450" r:id="rId91"/>
    <p:sldId id="451" r:id="rId92"/>
    <p:sldId id="452" r:id="rId93"/>
    <p:sldId id="453" r:id="rId94"/>
    <p:sldId id="454" r:id="rId95"/>
    <p:sldId id="455" r:id="rId96"/>
    <p:sldId id="456" r:id="rId97"/>
    <p:sldId id="457" r:id="rId98"/>
    <p:sldId id="458" r:id="rId99"/>
    <p:sldId id="459" r:id="rId100"/>
    <p:sldId id="460" r:id="rId101"/>
    <p:sldId id="461" r:id="rId102"/>
    <p:sldId id="462" r:id="rId103"/>
    <p:sldId id="463" r:id="rId104"/>
    <p:sldId id="464" r:id="rId105"/>
    <p:sldId id="465" r:id="rId106"/>
    <p:sldId id="466" r:id="rId107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48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000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763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88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613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324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4174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777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554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301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764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149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927A7-691F-4BC7-BC31-E081EA1690B6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36DC-0F33-4059-B05E-758613A5A83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92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756592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Magyarné Anna</a:t>
            </a:r>
            <a:br>
              <a:rPr lang="hu-HU" dirty="0" smtClean="0"/>
            </a:br>
            <a:r>
              <a:rPr lang="hu-HU" dirty="0" smtClean="0"/>
              <a:t>Szecessziós séta</a:t>
            </a:r>
            <a:br>
              <a:rPr lang="hu-HU" dirty="0" smtClean="0"/>
            </a:br>
            <a:r>
              <a:rPr lang="hu-HU" dirty="0" smtClean="0"/>
              <a:t>Budapest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252536" y="2708920"/>
            <a:ext cx="6400800" cy="1752600"/>
          </a:xfrm>
        </p:spPr>
        <p:txBody>
          <a:bodyPr/>
          <a:lstStyle/>
          <a:p>
            <a:r>
              <a:rPr lang="hu-HU" dirty="0" smtClean="0"/>
              <a:t>2026.Szeptember 25.</a:t>
            </a:r>
            <a:endParaRPr lang="hu-HU" dirty="0"/>
          </a:p>
        </p:txBody>
      </p:sp>
      <p:pic>
        <p:nvPicPr>
          <p:cNvPr id="1026" name="Picture 2" descr="D:\kirándulásokMŰVKÖR\2026.09.25.Bp. Szecessziós séta\Magyarné Anna\Szellőrózs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92080" y="2996952"/>
            <a:ext cx="3925565" cy="392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59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5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85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5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56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116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619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12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91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0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668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0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1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42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2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382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3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180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3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4615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4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800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4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831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12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7684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26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0139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7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644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37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25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3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9493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4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758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259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728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5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209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6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569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6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059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7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649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08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488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19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88" y="0"/>
            <a:ext cx="72612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8421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19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05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0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924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0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494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1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3715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2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756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2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112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2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5494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3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619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3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760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4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637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3431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8900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5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4621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6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131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7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7893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7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6650" y="0"/>
            <a:ext cx="4329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390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8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562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9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202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0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54240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0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5349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0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4574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3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8033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3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41475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6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5066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6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79310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7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979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8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3394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38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2125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0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9259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0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8445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1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18855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1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09653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1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5228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2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9195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3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570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3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9260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3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9085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4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1418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6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3881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6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8853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8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065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8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3045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9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0085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49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48289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55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50414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09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6000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09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8656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11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50413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11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3953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1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5116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2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23275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4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1716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5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2433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536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07048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824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5288"/>
            <a:ext cx="9144000" cy="6067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1042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 -villa (2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01996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- villa (2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86762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 -villa (3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76685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 -vill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2720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- vill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1799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gger-villa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450" y="0"/>
            <a:ext cx="42291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0387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lössz György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82409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2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3727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3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1642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4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666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5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5813" y="0"/>
            <a:ext cx="50307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532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6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814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(7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1062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 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11976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23584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-vill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488" y="0"/>
            <a:ext cx="6169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4999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- villa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36871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8296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-villa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3410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 villa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28038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örössy-villa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74195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Lindenbaum-ház (2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577264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Lindenbaum-ház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" y="0"/>
            <a:ext cx="7732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754809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zellőrózs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16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</Words>
  <Application>Microsoft Office PowerPoint</Application>
  <PresentationFormat>Diavetítés a képernyőre (4:3 oldalarány)</PresentationFormat>
  <Paragraphs>2</Paragraphs>
  <Slides>106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106</vt:i4>
      </vt:variant>
    </vt:vector>
  </HeadingPairs>
  <TitlesOfParts>
    <vt:vector size="107" baseType="lpstr">
      <vt:lpstr>Office-téma</vt:lpstr>
      <vt:lpstr>Magyarné Anna Szecessziós séta Budapest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Magyarné Anna Szecessziós séta Budapest</dc:title>
  <dc:creator>Judit</dc:creator>
  <cp:lastModifiedBy>Judit</cp:lastModifiedBy>
  <cp:revision>3</cp:revision>
  <dcterms:created xsi:type="dcterms:W3CDTF">2026-09-27T14:01:09Z</dcterms:created>
  <dcterms:modified xsi:type="dcterms:W3CDTF">2026-09-27T14:23:42Z</dcterms:modified>
</cp:coreProperties>
</file>