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7" d="100"/>
        <a:sy n="4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62792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362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7012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873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4774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32699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849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520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8953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9430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6632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87C2B-6A0C-4EB1-AAB1-6F2EAA4A82BF}" type="datetimeFigureOut">
              <a:rPr lang="hu-HU" smtClean="0"/>
              <a:t>2026. 09. 28.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7E98F3-CDF2-4098-B6FA-C73EEDC1C9B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02551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-108520" y="548680"/>
            <a:ext cx="7772400" cy="1470025"/>
          </a:xfrm>
        </p:spPr>
        <p:txBody>
          <a:bodyPr/>
          <a:lstStyle/>
          <a:p>
            <a:r>
              <a:rPr lang="hu-HU" dirty="0" smtClean="0"/>
              <a:t>Salamon Magdolna </a:t>
            </a:r>
            <a:br>
              <a:rPr lang="hu-HU" dirty="0" smtClean="0"/>
            </a:br>
            <a:r>
              <a:rPr lang="hu-HU" dirty="0" smtClean="0"/>
              <a:t>Szecessziós séta Budapesten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-396552" y="2132856"/>
            <a:ext cx="6400800" cy="1752600"/>
          </a:xfrm>
        </p:spPr>
        <p:txBody>
          <a:bodyPr/>
          <a:lstStyle/>
          <a:p>
            <a:r>
              <a:rPr lang="hu-HU" dirty="0" smtClean="0"/>
              <a:t>2026.09.25.</a:t>
            </a:r>
            <a:endParaRPr lang="hu-HU" dirty="0"/>
          </a:p>
        </p:txBody>
      </p:sp>
      <p:pic>
        <p:nvPicPr>
          <p:cNvPr id="1026" name="Picture 2" descr="D:\kirándulásokMŰVKÖR\2026.09.25.Bp. Szecessziós séta\Salamon Magdi\453d9711-4f5f-4e2f-97b5-27fec3a2701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51920" y="2837745"/>
            <a:ext cx="5360340" cy="4020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6523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0a03c8e3-d8fb-409a-9d74-0c20d7485fc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8756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e91b41e-dbd2-45e3-a8dc-3691058ff0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24576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eb20f2b-2b22-43d5-af4a-ce6f324efcf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91671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efa8727-e95d-45d0-a8a1-e953dbad83f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58188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cea0dec-43e8-4efd-96af-3e1ff8986e1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7208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e846607-0de0-44c8-a9fd-05bca9ab960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9334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dfd5130-f9b2-4242-aea6-850d765f578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39180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aceafb5-0b20-4b5a-822d-3c7c5784007b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5947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e5caeaf-45a5-4315-8f27-c7b95bd2326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488" y="0"/>
            <a:ext cx="5153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50039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e416f87-8126-4c55-aaf8-f9cb0e216cb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4396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d197eff-367a-455d-91c1-d995cd01529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72318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fbb18ae-c804-471c-8c7f-4bbe2321561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0436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09a610dd-907b-4bed-b6fb-6c20e7f4a37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8038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c698c8a-4aa0-4884-8113-4894ce883b7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83684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b0b4f5-460b-4c4f-a4b7-6d1897eb51c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488" y="0"/>
            <a:ext cx="5153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24273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3b5e176-a4ad-4f15-80e9-e5e698a6e7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4998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0ae6688-61b4-49b8-85c3-fe192e502cb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4756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5c211b4-3a3f-420a-88e5-a5d240c7f56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974262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9a6cae2-14d4-40ec-aa50-89641e6358f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04938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082e804a-61a0-4247-ad1d-c4f8110838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60012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5ef6dfb-c459-47de-b784-19bb8fa0c4d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78214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64fe732-4923-4eac-a69f-420672d710d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006949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53d9711-4f5f-4e2f-97b5-27fec3a270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79118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06cf162-718e-410c-9c66-d5ad65c7e5c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015591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30df18c-a0a4-4e6e-8eff-3f50976370d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851302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45f3d07-aa0f-4f9f-ae9f-13ebbb6175a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81157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563dc9ce-0e29-43d9-b2bd-ab1a88756b4e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999893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55e3a5a-3eb3-4e05-9e43-af68e0f8139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89510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71d2593-6979-4cec-b20f-80be2025f38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2054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68f78ba-3c45-472b-910b-f4810d1be40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16455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951ca2de-9ff1-4f02-860c-2e0af193f4e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061714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761e8d2-e411-49d8-8a3d-9eec482ffc0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044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635c2cf-3611-4d7c-af12-e0322f3408b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2947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351e72a-fa42-4ab9-ac93-7c7453bb13a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1893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57988d8-c75b-4742-a3b8-b390aadb285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84134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95954be-4360-480b-bdbe-eb218f98042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7479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33334693-f009-4d21-a507-99f1e15ccac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61992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41514208-42cf-471b-a3c9-27c2bfa5c9e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380358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68423470-a44d-4fda-9ab0-13639936b3b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79996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76400045-a731-42fd-b3ee-427bcd38bb7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65823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2b8c395-5690-4150-8779-a554d2b1ae8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945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456f135-e255-48ea-bbca-4f2a061e649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31194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bb2ae9a-221c-4f2e-95d9-bfeb45ea4c9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51713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c37fbd2-3e97-4abc-bf1d-e9fd856e50da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62318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afdab8d4-970b-414b-8c38-e2de45f4166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769715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4f58a2f-282e-42aa-b6e9-11226d8ea96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0019468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ba7d4e87-c21e-41ae-9840-32a874d8aa7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0535971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c4f60fd1-65f3-443c-bed0-20d147a9077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459981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c6ae63c4-7bbf-4b4d-8338-f3074dcf5dc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6883345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ce95075a-fd52-46fa-ae3c-5551bfcb7e5b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338374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2dc91be-a246-44e4-828a-637e3b95c1b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1990541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336efb0-5472-48d2-bc23-393747e61f1b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76724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af310c9-4939-4da1-babb-117fc63742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81201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c156269-66ce-4310-b048-f3f0eab916ae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06860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cc72345-141b-4587-bffc-8c4ea984667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77756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d37196d-35d6-4d5e-9f35-9496f869dc9d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592077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72aaf3d-bf14-4edc-ad8f-a8144c3bc06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52749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83e5754-8323-404d-bdb6-eccf94bc5f8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9874790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558cee8-4d99-4bc0-81bc-eb5fb9a6a46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6481493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a6c2c0a-2cf8-42e4-b101-0711371e6d8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9337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eb4b446c-f90b-4f0d-bfe2-1834374bd7af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488" y="0"/>
            <a:ext cx="5153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595828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5b13a37-237a-48a6-9638-0051e578777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5488" y="0"/>
            <a:ext cx="515302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59580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53adc64-0842-43a3-a79a-43eb00e5826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226026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80fa82c-aeff-43ef-a033-d614a22f7dac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527332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336cb1e-c06b-48a6-ad17-dd9a1292ddfb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539207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ff13fe5d-7b83-47de-b27f-916ba82b8d9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6161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4</Words>
  <Application>Microsoft Office PowerPoint</Application>
  <PresentationFormat>Diavetítés a képernyőre (4:3 oldalarány)</PresentationFormat>
  <Paragraphs>2</Paragraphs>
  <Slides>67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67</vt:i4>
      </vt:variant>
    </vt:vector>
  </HeadingPairs>
  <TitlesOfParts>
    <vt:vector size="68" baseType="lpstr">
      <vt:lpstr>Office-téma</vt:lpstr>
      <vt:lpstr>Salamon Magdolna  Szecessziós séta Budapesten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Salamon Magdolna  Szec.séta Bp-n</dc:title>
  <dc:creator>Judit</dc:creator>
  <cp:lastModifiedBy>Judit</cp:lastModifiedBy>
  <cp:revision>5</cp:revision>
  <dcterms:created xsi:type="dcterms:W3CDTF">2026-09-27T05:49:08Z</dcterms:created>
  <dcterms:modified xsi:type="dcterms:W3CDTF">2026-09-28T08:03:26Z</dcterms:modified>
</cp:coreProperties>
</file>