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0" r:id="rId3"/>
    <p:sldId id="263" r:id="rId4"/>
    <p:sldId id="259" r:id="rId5"/>
    <p:sldId id="257" r:id="rId6"/>
    <p:sldId id="260" r:id="rId7"/>
    <p:sldId id="275" r:id="rId8"/>
    <p:sldId id="267" r:id="rId9"/>
    <p:sldId id="274" r:id="rId10"/>
    <p:sldId id="268" r:id="rId11"/>
    <p:sldId id="264" r:id="rId12"/>
    <p:sldId id="276" r:id="rId13"/>
    <p:sldId id="273" r:id="rId14"/>
    <p:sldId id="269" r:id="rId15"/>
    <p:sldId id="262" r:id="rId16"/>
    <p:sldId id="261" r:id="rId17"/>
    <p:sldId id="258" r:id="rId18"/>
    <p:sldId id="271" r:id="rId19"/>
    <p:sldId id="265" r:id="rId20"/>
    <p:sldId id="272" r:id="rId21"/>
    <p:sldId id="266" r:id="rId22"/>
  </p:sldIdLst>
  <p:sldSz cx="9144000" cy="6858000" type="screen4x3"/>
  <p:notesSz cx="6858000" cy="9144000"/>
  <p:photoAlbum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-1768" y="-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72" d="100"/>
        <a:sy n="72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u-HU" smtClean="0"/>
              <a:t>Alcím mintájának szerkesztése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6123C8-1668-4E0E-9738-662FE4126C3C}" type="datetimeFigureOut">
              <a:rPr lang="hu-HU" smtClean="0"/>
              <a:t>2026. 09. 27.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C7EBBB-27AB-4418-BD48-0348F4343EE2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3728633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6123C8-1668-4E0E-9738-662FE4126C3C}" type="datetimeFigureOut">
              <a:rPr lang="hu-HU" smtClean="0"/>
              <a:t>2026. 09. 27.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C7EBBB-27AB-4418-BD48-0348F4343EE2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7841641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6123C8-1668-4E0E-9738-662FE4126C3C}" type="datetimeFigureOut">
              <a:rPr lang="hu-HU" smtClean="0"/>
              <a:t>2026. 09. 27.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C7EBBB-27AB-4418-BD48-0348F4343EE2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6269143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6123C8-1668-4E0E-9738-662FE4126C3C}" type="datetimeFigureOut">
              <a:rPr lang="hu-HU" smtClean="0"/>
              <a:t>2026. 09. 27.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C7EBBB-27AB-4418-BD48-0348F4343EE2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3770703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7" name="Dátum hely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6123C8-1668-4E0E-9738-662FE4126C3C}" type="datetimeFigureOut">
              <a:rPr lang="hu-HU" smtClean="0"/>
              <a:t>2026. 09. 27.</a:t>
            </a:fld>
            <a:endParaRPr lang="hu-HU"/>
          </a:p>
        </p:txBody>
      </p:sp>
      <p:sp>
        <p:nvSpPr>
          <p:cNvPr id="8" name="Élőláb hely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Dia számának hely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C7EBBB-27AB-4418-BD48-0348F4343EE2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752332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6123C8-1668-4E0E-9738-662FE4126C3C}" type="datetimeFigureOut">
              <a:rPr lang="hu-HU" smtClean="0"/>
              <a:t>2026. 09. 27.</a:t>
            </a:fld>
            <a:endParaRPr lang="hu-HU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C7EBBB-27AB-4418-BD48-0348F4343EE2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568269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6123C8-1668-4E0E-9738-662FE4126C3C}" type="datetimeFigureOut">
              <a:rPr lang="hu-HU" smtClean="0"/>
              <a:t>2026. 09. 27.</a:t>
            </a:fld>
            <a:endParaRPr lang="hu-HU"/>
          </a:p>
        </p:txBody>
      </p:sp>
      <p:sp>
        <p:nvSpPr>
          <p:cNvPr id="3" name="Élőláb hely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C7EBBB-27AB-4418-BD48-0348F4343EE2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0817430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6123C8-1668-4E0E-9738-662FE4126C3C}" type="datetimeFigureOut">
              <a:rPr lang="hu-HU" smtClean="0"/>
              <a:t>2026. 09. 27.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C7EBBB-27AB-4418-BD48-0348F4343EE2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5740449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6123C8-1668-4E0E-9738-662FE4126C3C}" type="datetimeFigureOut">
              <a:rPr lang="hu-HU" smtClean="0"/>
              <a:t>2026. 09. 27.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C7EBBB-27AB-4418-BD48-0348F4343EE2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2704352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6123C8-1668-4E0E-9738-662FE4126C3C}" type="datetimeFigureOut">
              <a:rPr lang="hu-HU" smtClean="0"/>
              <a:t>2026. 09. 27.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C7EBBB-27AB-4418-BD48-0348F4343EE2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799629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6123C8-1668-4E0E-9738-662FE4126C3C}" type="datetimeFigureOut">
              <a:rPr lang="hu-HU" smtClean="0"/>
              <a:t>2026. 09. 27.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C7EBBB-27AB-4418-BD48-0348F4343EE2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7858589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6123C8-1668-4E0E-9738-662FE4126C3C}" type="datetimeFigureOut">
              <a:rPr lang="hu-HU" smtClean="0"/>
              <a:t>2026. 09. 27.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C7EBBB-27AB-4418-BD48-0348F4343EE2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8419269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-396552" y="404664"/>
            <a:ext cx="7772400" cy="1470025"/>
          </a:xfrm>
        </p:spPr>
        <p:txBody>
          <a:bodyPr/>
          <a:lstStyle/>
          <a:p>
            <a:r>
              <a:rPr lang="hu-HU" dirty="0" smtClean="0"/>
              <a:t>2026.09.25. Budapest Szecessziós séta</a:t>
            </a:r>
            <a:endParaRPr lang="hu-HU" dirty="0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-180528" y="1988840"/>
            <a:ext cx="6400800" cy="1752600"/>
          </a:xfrm>
        </p:spPr>
        <p:txBody>
          <a:bodyPr/>
          <a:lstStyle/>
          <a:p>
            <a:r>
              <a:rPr lang="hu-HU" dirty="0" smtClean="0"/>
              <a:t>szerző: Szalai Lászlóné Lenke</a:t>
            </a:r>
            <a:endParaRPr lang="hu-HU" dirty="0"/>
          </a:p>
        </p:txBody>
      </p:sp>
      <p:pic>
        <p:nvPicPr>
          <p:cNvPr id="1026" name="Picture 2" descr="D:\kirándulásokMŰVKÖR\2026.09.25.Bp. Szecessziós séta\Szalainé Lenke\33816301-a83a-4a68-8e49-f6614b55aae3.pn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707904" y="2816932"/>
            <a:ext cx="5474096" cy="41055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045653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33816301-a83a-4a68-8e49-f6614b55aae3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523799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8ae6e9a9-3be4-4e8d-8c29-c62193f83ad7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00250" y="0"/>
            <a:ext cx="51435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762854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3c56f516-599a-474e-a907-7fab66acb7c4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00250" y="0"/>
            <a:ext cx="51435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855754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1ad1e809-147f-49eb-a348-5c84bf148b52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00250" y="0"/>
            <a:ext cx="51435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261674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4b566384-e09c-4e9d-9e0a-7af317bf9015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00250" y="0"/>
            <a:ext cx="51435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916045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dcc73115-ea0c-47c1-97bd-bfaca3e07b56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00250" y="0"/>
            <a:ext cx="51435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395812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586e2226-31ca-43e8-9099-f18591090f88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00250" y="0"/>
            <a:ext cx="51435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3709746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d1927bbb-90b1-419f-9d9b-45dc0fd8436d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00250" y="0"/>
            <a:ext cx="51435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5445588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3823fc3b-80bc-484f-a19a-c37f5c9fc6e3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00250" y="0"/>
            <a:ext cx="51435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2472834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9ebd210a-10f3-40af-8a27-f8a79ce9a3bd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00250" y="0"/>
            <a:ext cx="51435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6884464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fb5e151c-3314-429f-bfb9-2f8601187c1e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00250" y="0"/>
            <a:ext cx="51435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9422197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bd91ec19-e04b-45b4-99d6-bca36366e372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00250" y="0"/>
            <a:ext cx="51435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5053003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9961bf98-e940-417b-8f54-dad63e1bb963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00250" y="0"/>
            <a:ext cx="51435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309760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6eccb083-1b1f-4c35-9275-8154b3c94d7b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00250" y="0"/>
            <a:ext cx="51435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7962001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6cac25ad-bb08-4c27-bcc8-4d5677396788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00250" y="0"/>
            <a:ext cx="51435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1368406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3b6372c3-6bb8-4b39-b1c9-cfefdaa4e6dc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00250" y="0"/>
            <a:ext cx="51435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7467615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a1685996-3424-4df8-ae4e-0fc0c95f9785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00250" y="0"/>
            <a:ext cx="51435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1795849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9ac38b0-7f47-44e0-aae0-aff66834505b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00250" y="0"/>
            <a:ext cx="51435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5417805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b2cc7e7f-1491-40f5-82c3-47b74d58899c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00250" y="0"/>
            <a:ext cx="51435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1249315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68b2fca-44f0-4f26-b089-6547c805ada7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00250" y="0"/>
            <a:ext cx="51435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3781999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10</Words>
  <Application>Microsoft Office PowerPoint</Application>
  <PresentationFormat>Diavetítés a képernyőre (4:3 oldalarány)</PresentationFormat>
  <Paragraphs>2</Paragraphs>
  <Slides>21</Slides>
  <Notes>0</Notes>
  <HiddenSlides>0</HiddenSlides>
  <MMClips>0</MMClips>
  <ScaleCrop>false</ScaleCrop>
  <HeadingPairs>
    <vt:vector size="4" baseType="variant">
      <vt:variant>
        <vt:lpstr>Téma</vt:lpstr>
      </vt:variant>
      <vt:variant>
        <vt:i4>1</vt:i4>
      </vt:variant>
      <vt:variant>
        <vt:lpstr>Diacímek</vt:lpstr>
      </vt:variant>
      <vt:variant>
        <vt:i4>21</vt:i4>
      </vt:variant>
    </vt:vector>
  </HeadingPairs>
  <TitlesOfParts>
    <vt:vector size="22" baseType="lpstr">
      <vt:lpstr>Office-téma</vt:lpstr>
      <vt:lpstr>2026.09.25. Budapest Szecessziós séta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2026.09.25. Budapest Szecessziós séta</dc:title>
  <dc:creator>Judit</dc:creator>
  <cp:lastModifiedBy>Judit</cp:lastModifiedBy>
  <cp:revision>4</cp:revision>
  <dcterms:created xsi:type="dcterms:W3CDTF">2026-09-26T17:55:33Z</dcterms:created>
  <dcterms:modified xsi:type="dcterms:W3CDTF">2026-09-27T15:02:22Z</dcterms:modified>
</cp:coreProperties>
</file>